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4" r:id="rId4"/>
  </p:sldMasterIdLst>
  <p:notesMasterIdLst>
    <p:notesMasterId r:id="rId22"/>
  </p:notesMasterIdLst>
  <p:handoutMasterIdLst>
    <p:handoutMasterId r:id="rId23"/>
  </p:handoutMasterIdLst>
  <p:sldIdLst>
    <p:sldId id="526" r:id="rId5"/>
    <p:sldId id="569" r:id="rId6"/>
    <p:sldId id="616" r:id="rId7"/>
    <p:sldId id="572" r:id="rId8"/>
    <p:sldId id="571" r:id="rId9"/>
    <p:sldId id="570" r:id="rId10"/>
    <p:sldId id="608" r:id="rId11"/>
    <p:sldId id="606" r:id="rId12"/>
    <p:sldId id="607" r:id="rId13"/>
    <p:sldId id="612" r:id="rId14"/>
    <p:sldId id="618" r:id="rId15"/>
    <p:sldId id="619" r:id="rId16"/>
    <p:sldId id="620" r:id="rId17"/>
    <p:sldId id="614" r:id="rId18"/>
    <p:sldId id="611" r:id="rId19"/>
    <p:sldId id="615" r:id="rId20"/>
    <p:sldId id="621" r:id="rId21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4939FB-B2B5-9E46-A40E-4543DCC14D04}">
          <p14:sldIdLst>
            <p14:sldId id="526"/>
            <p14:sldId id="569"/>
            <p14:sldId id="616"/>
            <p14:sldId id="572"/>
            <p14:sldId id="571"/>
            <p14:sldId id="570"/>
            <p14:sldId id="608"/>
            <p14:sldId id="606"/>
            <p14:sldId id="607"/>
            <p14:sldId id="612"/>
            <p14:sldId id="618"/>
            <p14:sldId id="619"/>
            <p14:sldId id="620"/>
            <p14:sldId id="614"/>
            <p14:sldId id="611"/>
            <p14:sldId id="615"/>
            <p14:sldId id="6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7FFB"/>
    <a:srgbClr val="BD77B2"/>
    <a:srgbClr val="CBC8E8"/>
    <a:srgbClr val="D6186E"/>
    <a:srgbClr val="3E94D1"/>
    <a:srgbClr val="87B34A"/>
    <a:srgbClr val="E6C948"/>
    <a:srgbClr val="F3766E"/>
    <a:srgbClr val="286648"/>
    <a:srgbClr val="4D6B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8B504B-BB4D-764A-848C-836D6514B3DA}" v="167" dt="2025-01-12T20:32:16.4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8" autoAdjust="0"/>
    <p:restoredTop sz="86438" autoAdjust="0"/>
  </p:normalViewPr>
  <p:slideViewPr>
    <p:cSldViewPr snapToGrid="0">
      <p:cViewPr varScale="1">
        <p:scale>
          <a:sx n="109" d="100"/>
          <a:sy n="109" d="100"/>
        </p:scale>
        <p:origin x="408" y="1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g, Young C" userId="9f1aa7b3-6a79-4c82-ba56-b2e0429f715d" providerId="ADAL" clId="{B68B504B-BB4D-764A-848C-836D6514B3DA}"/>
    <pc:docChg chg="undo custSel addSld delSld modSld sldOrd modSection">
      <pc:chgData name="Song, Young C" userId="9f1aa7b3-6a79-4c82-ba56-b2e0429f715d" providerId="ADAL" clId="{B68B504B-BB4D-764A-848C-836D6514B3DA}" dt="2025-01-12T20:34:33.227" v="8146" actId="2696"/>
      <pc:docMkLst>
        <pc:docMk/>
      </pc:docMkLst>
      <pc:sldChg chg="addSp modSp add del mod">
        <pc:chgData name="Song, Young C" userId="9f1aa7b3-6a79-4c82-ba56-b2e0429f715d" providerId="ADAL" clId="{B68B504B-BB4D-764A-848C-836D6514B3DA}" dt="2025-01-12T20:34:33.227" v="8146" actId="2696"/>
        <pc:sldMkLst>
          <pc:docMk/>
          <pc:sldMk cId="3699763933" sldId="256"/>
        </pc:sldMkLst>
        <pc:spChg chg="add mod">
          <ac:chgData name="Song, Young C" userId="9f1aa7b3-6a79-4c82-ba56-b2e0429f715d" providerId="ADAL" clId="{B68B504B-BB4D-764A-848C-836D6514B3DA}" dt="2024-12-03T17:05:44.684" v="5395" actId="2085"/>
          <ac:spMkLst>
            <pc:docMk/>
            <pc:sldMk cId="3699763933" sldId="256"/>
            <ac:spMk id="2" creationId="{CD742AD1-C2FC-D7F5-6B23-FADCA2D6B522}"/>
          </ac:spMkLst>
        </pc:spChg>
        <pc:picChg chg="mod">
          <ac:chgData name="Song, Young C" userId="9f1aa7b3-6a79-4c82-ba56-b2e0429f715d" providerId="ADAL" clId="{B68B504B-BB4D-764A-848C-836D6514B3DA}" dt="2024-12-03T17:05:52.040" v="5397" actId="166"/>
          <ac:picMkLst>
            <pc:docMk/>
            <pc:sldMk cId="3699763933" sldId="256"/>
            <ac:picMk id="5" creationId="{D6D6814C-AC8C-C23C-FAE7-3C414BEE28DC}"/>
          </ac:picMkLst>
        </pc:picChg>
      </pc:sldChg>
      <pc:sldChg chg="addSp delSp modSp mod">
        <pc:chgData name="Song, Young C" userId="9f1aa7b3-6a79-4c82-ba56-b2e0429f715d" providerId="ADAL" clId="{B68B504B-BB4D-764A-848C-836D6514B3DA}" dt="2024-11-18T19:06:36.789" v="9" actId="1076"/>
        <pc:sldMkLst>
          <pc:docMk/>
          <pc:sldMk cId="2343511107" sldId="526"/>
        </pc:sldMkLst>
        <pc:picChg chg="add mod">
          <ac:chgData name="Song, Young C" userId="9f1aa7b3-6a79-4c82-ba56-b2e0429f715d" providerId="ADAL" clId="{B68B504B-BB4D-764A-848C-836D6514B3DA}" dt="2024-11-18T19:06:36.789" v="9" actId="1076"/>
          <ac:picMkLst>
            <pc:docMk/>
            <pc:sldMk cId="2343511107" sldId="526"/>
            <ac:picMk id="6" creationId="{C4532EFA-F22D-C0D3-13B0-3D54FBD1A9CA}"/>
          </ac:picMkLst>
        </pc:picChg>
      </pc:sldChg>
      <pc:sldChg chg="addSp delSp modSp mod">
        <pc:chgData name="Song, Young C" userId="9f1aa7b3-6a79-4c82-ba56-b2e0429f715d" providerId="ADAL" clId="{B68B504B-BB4D-764A-848C-836D6514B3DA}" dt="2025-01-11T19:36:02.670" v="6224" actId="14100"/>
        <pc:sldMkLst>
          <pc:docMk/>
          <pc:sldMk cId="878566627" sldId="569"/>
        </pc:sldMkLst>
        <pc:spChg chg="mod">
          <ac:chgData name="Song, Young C" userId="9f1aa7b3-6a79-4c82-ba56-b2e0429f715d" providerId="ADAL" clId="{B68B504B-BB4D-764A-848C-836D6514B3DA}" dt="2025-01-11T19:36:02.670" v="6224" actId="14100"/>
          <ac:spMkLst>
            <pc:docMk/>
            <pc:sldMk cId="878566627" sldId="569"/>
            <ac:spMk id="12" creationId="{F855279F-18DA-7F72-DFC2-9B9B46DBB1B0}"/>
          </ac:spMkLst>
        </pc:spChg>
        <pc:picChg chg="add del mod">
          <ac:chgData name="Song, Young C" userId="9f1aa7b3-6a79-4c82-ba56-b2e0429f715d" providerId="ADAL" clId="{B68B504B-BB4D-764A-848C-836D6514B3DA}" dt="2025-01-11T19:05:58.371" v="5663" actId="478"/>
          <ac:picMkLst>
            <pc:docMk/>
            <pc:sldMk cId="878566627" sldId="569"/>
            <ac:picMk id="4" creationId="{8413B500-40D0-0EB4-AF8A-64121DD69FFC}"/>
          </ac:picMkLst>
        </pc:picChg>
        <pc:picChg chg="add del mod">
          <ac:chgData name="Song, Young C" userId="9f1aa7b3-6a79-4c82-ba56-b2e0429f715d" providerId="ADAL" clId="{B68B504B-BB4D-764A-848C-836D6514B3DA}" dt="2025-01-11T19:05:26.795" v="5650" actId="478"/>
          <ac:picMkLst>
            <pc:docMk/>
            <pc:sldMk cId="878566627" sldId="569"/>
            <ac:picMk id="5" creationId="{1C272F5D-1292-80EC-C734-976C31E923DF}"/>
          </ac:picMkLst>
        </pc:picChg>
        <pc:picChg chg="add mod">
          <ac:chgData name="Song, Young C" userId="9f1aa7b3-6a79-4c82-ba56-b2e0429f715d" providerId="ADAL" clId="{B68B504B-BB4D-764A-848C-836D6514B3DA}" dt="2025-01-11T19:05:56.881" v="5662" actId="554"/>
          <ac:picMkLst>
            <pc:docMk/>
            <pc:sldMk cId="878566627" sldId="569"/>
            <ac:picMk id="7" creationId="{0DF30B9F-1B91-0F8D-5D4A-F30047777308}"/>
          </ac:picMkLst>
        </pc:picChg>
        <pc:picChg chg="add mod">
          <ac:chgData name="Song, Young C" userId="9f1aa7b3-6a79-4c82-ba56-b2e0429f715d" providerId="ADAL" clId="{B68B504B-BB4D-764A-848C-836D6514B3DA}" dt="2025-01-11T19:27:18.623" v="6004" actId="1036"/>
          <ac:picMkLst>
            <pc:docMk/>
            <pc:sldMk cId="878566627" sldId="569"/>
            <ac:picMk id="9" creationId="{AEF26464-23C6-B645-F4D3-949F85F868AB}"/>
          </ac:picMkLst>
        </pc:picChg>
        <pc:picChg chg="del">
          <ac:chgData name="Song, Young C" userId="9f1aa7b3-6a79-4c82-ba56-b2e0429f715d" providerId="ADAL" clId="{B68B504B-BB4D-764A-848C-836D6514B3DA}" dt="2025-01-11T19:00:44.133" v="5646" actId="478"/>
          <ac:picMkLst>
            <pc:docMk/>
            <pc:sldMk cId="878566627" sldId="569"/>
            <ac:picMk id="11" creationId="{D435E7A9-E709-E3B2-FEA4-4B477BB0B592}"/>
          </ac:picMkLst>
        </pc:picChg>
      </pc:sldChg>
      <pc:sldChg chg="addSp delSp modSp mod">
        <pc:chgData name="Song, Young C" userId="9f1aa7b3-6a79-4c82-ba56-b2e0429f715d" providerId="ADAL" clId="{B68B504B-BB4D-764A-848C-836D6514B3DA}" dt="2024-11-27T17:45:06.007" v="742" actId="1076"/>
        <pc:sldMkLst>
          <pc:docMk/>
          <pc:sldMk cId="3146632302" sldId="570"/>
        </pc:sldMkLst>
        <pc:spChg chg="add mod">
          <ac:chgData name="Song, Young C" userId="9f1aa7b3-6a79-4c82-ba56-b2e0429f715d" providerId="ADAL" clId="{B68B504B-BB4D-764A-848C-836D6514B3DA}" dt="2024-11-27T17:32:57.542" v="525" actId="1076"/>
          <ac:spMkLst>
            <pc:docMk/>
            <pc:sldMk cId="3146632302" sldId="570"/>
            <ac:spMk id="10" creationId="{E3311B5B-7FE2-6420-1D0F-4EC449BF683E}"/>
          </ac:spMkLst>
        </pc:spChg>
        <pc:spChg chg="add mod">
          <ac:chgData name="Song, Young C" userId="9f1aa7b3-6a79-4c82-ba56-b2e0429f715d" providerId="ADAL" clId="{B68B504B-BB4D-764A-848C-836D6514B3DA}" dt="2024-11-27T17:36:42.574" v="598" actId="20577"/>
          <ac:spMkLst>
            <pc:docMk/>
            <pc:sldMk cId="3146632302" sldId="570"/>
            <ac:spMk id="11" creationId="{92470A56-69A8-B1F4-7DC0-2FD1AD120A42}"/>
          </ac:spMkLst>
        </pc:spChg>
        <pc:spChg chg="add mod">
          <ac:chgData name="Song, Young C" userId="9f1aa7b3-6a79-4c82-ba56-b2e0429f715d" providerId="ADAL" clId="{B68B504B-BB4D-764A-848C-836D6514B3DA}" dt="2024-11-27T17:45:06.007" v="742" actId="1076"/>
          <ac:spMkLst>
            <pc:docMk/>
            <pc:sldMk cId="3146632302" sldId="570"/>
            <ac:spMk id="14" creationId="{087C9474-9AC3-76E9-1A65-E7555AB25CB8}"/>
          </ac:spMkLst>
        </pc:spChg>
        <pc:spChg chg="add mod">
          <ac:chgData name="Song, Young C" userId="9f1aa7b3-6a79-4c82-ba56-b2e0429f715d" providerId="ADAL" clId="{B68B504B-BB4D-764A-848C-836D6514B3DA}" dt="2024-11-27T17:39:58.790" v="605" actId="14100"/>
          <ac:spMkLst>
            <pc:docMk/>
            <pc:sldMk cId="3146632302" sldId="570"/>
            <ac:spMk id="15" creationId="{927E88B5-3BA7-18DD-6757-0A52F698B9BA}"/>
          </ac:spMkLst>
        </pc:spChg>
        <pc:spChg chg="add mod">
          <ac:chgData name="Song, Young C" userId="9f1aa7b3-6a79-4c82-ba56-b2e0429f715d" providerId="ADAL" clId="{B68B504B-BB4D-764A-848C-836D6514B3DA}" dt="2024-11-27T17:36:10.950" v="568" actId="2085"/>
          <ac:spMkLst>
            <pc:docMk/>
            <pc:sldMk cId="3146632302" sldId="570"/>
            <ac:spMk id="16" creationId="{A60A2F02-9C46-CF50-0EF2-40EE1701ED41}"/>
          </ac:spMkLst>
        </pc:spChg>
        <pc:spChg chg="add mod">
          <ac:chgData name="Song, Young C" userId="9f1aa7b3-6a79-4c82-ba56-b2e0429f715d" providerId="ADAL" clId="{B68B504B-BB4D-764A-848C-836D6514B3DA}" dt="2024-11-27T17:36:10.950" v="568" actId="2085"/>
          <ac:spMkLst>
            <pc:docMk/>
            <pc:sldMk cId="3146632302" sldId="570"/>
            <ac:spMk id="17" creationId="{7F814848-5305-BD56-729F-D35CE1584403}"/>
          </ac:spMkLst>
        </pc:spChg>
        <pc:spChg chg="add mod">
          <ac:chgData name="Song, Young C" userId="9f1aa7b3-6a79-4c82-ba56-b2e0429f715d" providerId="ADAL" clId="{B68B504B-BB4D-764A-848C-836D6514B3DA}" dt="2024-11-27T17:36:10.950" v="568" actId="2085"/>
          <ac:spMkLst>
            <pc:docMk/>
            <pc:sldMk cId="3146632302" sldId="570"/>
            <ac:spMk id="18" creationId="{4DEE68BE-7D06-AF6D-96B6-E3EF1D85A5E8}"/>
          </ac:spMkLst>
        </pc:spChg>
        <pc:spChg chg="add mod">
          <ac:chgData name="Song, Young C" userId="9f1aa7b3-6a79-4c82-ba56-b2e0429f715d" providerId="ADAL" clId="{B68B504B-BB4D-764A-848C-836D6514B3DA}" dt="2024-11-27T17:39:43.672" v="601" actId="1076"/>
          <ac:spMkLst>
            <pc:docMk/>
            <pc:sldMk cId="3146632302" sldId="570"/>
            <ac:spMk id="19" creationId="{72DE0082-DFFA-ECDB-6FBF-9FF06FE22070}"/>
          </ac:spMkLst>
        </pc:spChg>
        <pc:spChg chg="add mod">
          <ac:chgData name="Song, Young C" userId="9f1aa7b3-6a79-4c82-ba56-b2e0429f715d" providerId="ADAL" clId="{B68B504B-BB4D-764A-848C-836D6514B3DA}" dt="2024-11-27T17:39:51.556" v="604" actId="14100"/>
          <ac:spMkLst>
            <pc:docMk/>
            <pc:sldMk cId="3146632302" sldId="570"/>
            <ac:spMk id="20" creationId="{296B0750-D4F4-CEBF-743D-568AF2ADE563}"/>
          </ac:spMkLst>
        </pc:spChg>
        <pc:spChg chg="add mod">
          <ac:chgData name="Song, Young C" userId="9f1aa7b3-6a79-4c82-ba56-b2e0429f715d" providerId="ADAL" clId="{B68B504B-BB4D-764A-848C-836D6514B3DA}" dt="2024-11-27T17:40:17.882" v="609" actId="14100"/>
          <ac:spMkLst>
            <pc:docMk/>
            <pc:sldMk cId="3146632302" sldId="570"/>
            <ac:spMk id="21" creationId="{F0B8403B-6749-0020-46E1-F45593BEB9C1}"/>
          </ac:spMkLst>
        </pc:spChg>
        <pc:spChg chg="add mod">
          <ac:chgData name="Song, Young C" userId="9f1aa7b3-6a79-4c82-ba56-b2e0429f715d" providerId="ADAL" clId="{B68B504B-BB4D-764A-848C-836D6514B3DA}" dt="2024-11-27T17:40:24.823" v="612" actId="14100"/>
          <ac:spMkLst>
            <pc:docMk/>
            <pc:sldMk cId="3146632302" sldId="570"/>
            <ac:spMk id="22" creationId="{2C7B5742-75A4-41D5-DC48-EC06D2E46F81}"/>
          </ac:spMkLst>
        </pc:spChg>
        <pc:spChg chg="add mod">
          <ac:chgData name="Song, Young C" userId="9f1aa7b3-6a79-4c82-ba56-b2e0429f715d" providerId="ADAL" clId="{B68B504B-BB4D-764A-848C-836D6514B3DA}" dt="2024-11-27T17:40:35.489" v="616" actId="14100"/>
          <ac:spMkLst>
            <pc:docMk/>
            <pc:sldMk cId="3146632302" sldId="570"/>
            <ac:spMk id="23" creationId="{B682949E-48D9-FD12-AFC7-AB8B089BD579}"/>
          </ac:spMkLst>
        </pc:spChg>
        <pc:spChg chg="add mod">
          <ac:chgData name="Song, Young C" userId="9f1aa7b3-6a79-4c82-ba56-b2e0429f715d" providerId="ADAL" clId="{B68B504B-BB4D-764A-848C-836D6514B3DA}" dt="2024-11-27T17:40:45.052" v="619" actId="14100"/>
          <ac:spMkLst>
            <pc:docMk/>
            <pc:sldMk cId="3146632302" sldId="570"/>
            <ac:spMk id="24" creationId="{721C469B-0AF7-9A3D-81ED-B5A2575B7B5E}"/>
          </ac:spMkLst>
        </pc:spChg>
        <pc:spChg chg="add mod">
          <ac:chgData name="Song, Young C" userId="9f1aa7b3-6a79-4c82-ba56-b2e0429f715d" providerId="ADAL" clId="{B68B504B-BB4D-764A-848C-836D6514B3DA}" dt="2024-11-27T17:41:26.350" v="629" actId="14100"/>
          <ac:spMkLst>
            <pc:docMk/>
            <pc:sldMk cId="3146632302" sldId="570"/>
            <ac:spMk id="25" creationId="{B814A922-8064-9A17-7AD6-23A42C0970DC}"/>
          </ac:spMkLst>
        </pc:spChg>
        <pc:spChg chg="add mod">
          <ac:chgData name="Song, Young C" userId="9f1aa7b3-6a79-4c82-ba56-b2e0429f715d" providerId="ADAL" clId="{B68B504B-BB4D-764A-848C-836D6514B3DA}" dt="2024-11-27T17:41:08.284" v="626" actId="14100"/>
          <ac:spMkLst>
            <pc:docMk/>
            <pc:sldMk cId="3146632302" sldId="570"/>
            <ac:spMk id="26" creationId="{4ECD6CE4-3A12-7A42-8073-5E4CA8A35F1E}"/>
          </ac:spMkLst>
        </pc:spChg>
        <pc:spChg chg="add mod">
          <ac:chgData name="Song, Young C" userId="9f1aa7b3-6a79-4c82-ba56-b2e0429f715d" providerId="ADAL" clId="{B68B504B-BB4D-764A-848C-836D6514B3DA}" dt="2024-11-27T17:41:21.065" v="628" actId="1076"/>
          <ac:spMkLst>
            <pc:docMk/>
            <pc:sldMk cId="3146632302" sldId="570"/>
            <ac:spMk id="27" creationId="{3FE8DEA9-1972-27EA-3441-3BAB3785757E}"/>
          </ac:spMkLst>
        </pc:spChg>
        <pc:spChg chg="add mod">
          <ac:chgData name="Song, Young C" userId="9f1aa7b3-6a79-4c82-ba56-b2e0429f715d" providerId="ADAL" clId="{B68B504B-BB4D-764A-848C-836D6514B3DA}" dt="2024-11-27T17:41:33.179" v="632" actId="14100"/>
          <ac:spMkLst>
            <pc:docMk/>
            <pc:sldMk cId="3146632302" sldId="570"/>
            <ac:spMk id="28" creationId="{6DC13E16-CB17-33AA-FE48-DA62325D3A8C}"/>
          </ac:spMkLst>
        </pc:spChg>
        <pc:picChg chg="add mod">
          <ac:chgData name="Song, Young C" userId="9f1aa7b3-6a79-4c82-ba56-b2e0429f715d" providerId="ADAL" clId="{B68B504B-BB4D-764A-848C-836D6514B3DA}" dt="2024-11-27T17:30:29.054" v="495" actId="1076"/>
          <ac:picMkLst>
            <pc:docMk/>
            <pc:sldMk cId="3146632302" sldId="570"/>
            <ac:picMk id="4" creationId="{A30D9932-DD74-2243-D149-BF39AB16D058}"/>
          </ac:picMkLst>
        </pc:picChg>
        <pc:picChg chg="add del mod">
          <ac:chgData name="Song, Young C" userId="9f1aa7b3-6a79-4c82-ba56-b2e0429f715d" providerId="ADAL" clId="{B68B504B-BB4D-764A-848C-836D6514B3DA}" dt="2024-11-18T20:26:57.675" v="80" actId="166"/>
          <ac:picMkLst>
            <pc:docMk/>
            <pc:sldMk cId="3146632302" sldId="570"/>
            <ac:picMk id="9" creationId="{35B60E32-D878-901E-9B2E-1225FA0A6A0A}"/>
          </ac:picMkLst>
        </pc:picChg>
        <pc:cxnChg chg="add mod">
          <ac:chgData name="Song, Young C" userId="9f1aa7b3-6a79-4c82-ba56-b2e0429f715d" providerId="ADAL" clId="{B68B504B-BB4D-764A-848C-836D6514B3DA}" dt="2024-11-27T17:42:36.083" v="657" actId="14100"/>
          <ac:cxnSpMkLst>
            <pc:docMk/>
            <pc:sldMk cId="3146632302" sldId="570"/>
            <ac:cxnSpMk id="13" creationId="{5D210EDA-B672-C340-140C-4564A8FD7FA8}"/>
          </ac:cxnSpMkLst>
        </pc:cxnChg>
        <pc:cxnChg chg="add mod">
          <ac:chgData name="Song, Young C" userId="9f1aa7b3-6a79-4c82-ba56-b2e0429f715d" providerId="ADAL" clId="{B68B504B-BB4D-764A-848C-836D6514B3DA}" dt="2024-11-27T17:42:09.495" v="650" actId="14100"/>
          <ac:cxnSpMkLst>
            <pc:docMk/>
            <pc:sldMk cId="3146632302" sldId="570"/>
            <ac:cxnSpMk id="29" creationId="{49B3774E-0746-6C5E-13C4-337CB4AAA263}"/>
          </ac:cxnSpMkLst>
        </pc:cxnChg>
        <pc:cxnChg chg="add mod">
          <ac:chgData name="Song, Young C" userId="9f1aa7b3-6a79-4c82-ba56-b2e0429f715d" providerId="ADAL" clId="{B68B504B-BB4D-764A-848C-836D6514B3DA}" dt="2024-11-27T17:42:04.298" v="649" actId="14100"/>
          <ac:cxnSpMkLst>
            <pc:docMk/>
            <pc:sldMk cId="3146632302" sldId="570"/>
            <ac:cxnSpMk id="31" creationId="{F39FCB51-1485-0CE1-8D5B-DFF68A24D2F6}"/>
          </ac:cxnSpMkLst>
        </pc:cxnChg>
        <pc:cxnChg chg="add mod">
          <ac:chgData name="Song, Young C" userId="9f1aa7b3-6a79-4c82-ba56-b2e0429f715d" providerId="ADAL" clId="{B68B504B-BB4D-764A-848C-836D6514B3DA}" dt="2024-11-27T17:42:21.053" v="653" actId="14100"/>
          <ac:cxnSpMkLst>
            <pc:docMk/>
            <pc:sldMk cId="3146632302" sldId="570"/>
            <ac:cxnSpMk id="35" creationId="{12C67D7E-2995-0DBA-E6B3-F301018C0B6C}"/>
          </ac:cxnSpMkLst>
        </pc:cxnChg>
        <pc:cxnChg chg="add mod">
          <ac:chgData name="Song, Young C" userId="9f1aa7b3-6a79-4c82-ba56-b2e0429f715d" providerId="ADAL" clId="{B68B504B-BB4D-764A-848C-836D6514B3DA}" dt="2024-11-27T17:42:32.372" v="656" actId="14100"/>
          <ac:cxnSpMkLst>
            <pc:docMk/>
            <pc:sldMk cId="3146632302" sldId="570"/>
            <ac:cxnSpMk id="37" creationId="{7225589E-6E8C-12B2-25EA-FA0F501FE173}"/>
          </ac:cxnSpMkLst>
        </pc:cxnChg>
      </pc:sldChg>
      <pc:sldChg chg="addSp delSp modSp mod">
        <pc:chgData name="Song, Young C" userId="9f1aa7b3-6a79-4c82-ba56-b2e0429f715d" providerId="ADAL" clId="{B68B504B-BB4D-764A-848C-836D6514B3DA}" dt="2025-01-11T19:43:05.732" v="6291" actId="478"/>
        <pc:sldMkLst>
          <pc:docMk/>
          <pc:sldMk cId="3993291777" sldId="571"/>
        </pc:sldMkLst>
        <pc:spChg chg="add del mod">
          <ac:chgData name="Song, Young C" userId="9f1aa7b3-6a79-4c82-ba56-b2e0429f715d" providerId="ADAL" clId="{B68B504B-BB4D-764A-848C-836D6514B3DA}" dt="2025-01-11T19:43:05.732" v="6291" actId="478"/>
          <ac:spMkLst>
            <pc:docMk/>
            <pc:sldMk cId="3993291777" sldId="571"/>
            <ac:spMk id="2" creationId="{F1020194-18D7-628E-FEBD-FBD6D685F50A}"/>
          </ac:spMkLst>
        </pc:spChg>
        <pc:spChg chg="mod">
          <ac:chgData name="Song, Young C" userId="9f1aa7b3-6a79-4c82-ba56-b2e0429f715d" providerId="ADAL" clId="{B68B504B-BB4D-764A-848C-836D6514B3DA}" dt="2025-01-11T19:34:31.724" v="6190" actId="207"/>
          <ac:spMkLst>
            <pc:docMk/>
            <pc:sldMk cId="3993291777" sldId="571"/>
            <ac:spMk id="22" creationId="{33539A2F-7D44-3D1F-A8A2-D849D4990460}"/>
          </ac:spMkLst>
        </pc:spChg>
        <pc:picChg chg="add mod">
          <ac:chgData name="Song, Young C" userId="9f1aa7b3-6a79-4c82-ba56-b2e0429f715d" providerId="ADAL" clId="{B68B504B-BB4D-764A-848C-836D6514B3DA}" dt="2025-01-11T19:43:03.823" v="6290" actId="1076"/>
          <ac:picMkLst>
            <pc:docMk/>
            <pc:sldMk cId="3993291777" sldId="571"/>
            <ac:picMk id="5" creationId="{3EF230EE-9B9E-57DF-4EAF-73F25C89EA45}"/>
          </ac:picMkLst>
        </pc:picChg>
        <pc:picChg chg="add mod">
          <ac:chgData name="Song, Young C" userId="9f1aa7b3-6a79-4c82-ba56-b2e0429f715d" providerId="ADAL" clId="{B68B504B-BB4D-764A-848C-836D6514B3DA}" dt="2024-11-18T20:20:38.280" v="66" actId="170"/>
          <ac:picMkLst>
            <pc:docMk/>
            <pc:sldMk cId="3993291777" sldId="571"/>
            <ac:picMk id="7" creationId="{7BAB6440-433C-FB0D-D28C-E7F5E0BB31C0}"/>
          </ac:picMkLst>
        </pc:picChg>
        <pc:picChg chg="del">
          <ac:chgData name="Song, Young C" userId="9f1aa7b3-6a79-4c82-ba56-b2e0429f715d" providerId="ADAL" clId="{B68B504B-BB4D-764A-848C-836D6514B3DA}" dt="2025-01-11T19:42:59.758" v="6287" actId="478"/>
          <ac:picMkLst>
            <pc:docMk/>
            <pc:sldMk cId="3993291777" sldId="571"/>
            <ac:picMk id="9" creationId="{9B1D8191-7420-586F-77DE-7151C4B242AD}"/>
          </ac:picMkLst>
        </pc:picChg>
      </pc:sldChg>
      <pc:sldChg chg="addSp delSp modSp mod">
        <pc:chgData name="Song, Young C" userId="9f1aa7b3-6a79-4c82-ba56-b2e0429f715d" providerId="ADAL" clId="{B68B504B-BB4D-764A-848C-836D6514B3DA}" dt="2024-12-03T17:51:25.035" v="5635" actId="114"/>
        <pc:sldMkLst>
          <pc:docMk/>
          <pc:sldMk cId="198510221" sldId="572"/>
        </pc:sldMkLst>
        <pc:spChg chg="mod">
          <ac:chgData name="Song, Young C" userId="9f1aa7b3-6a79-4c82-ba56-b2e0429f715d" providerId="ADAL" clId="{B68B504B-BB4D-764A-848C-836D6514B3DA}" dt="2024-12-03T17:51:25.035" v="5635" actId="114"/>
          <ac:spMkLst>
            <pc:docMk/>
            <pc:sldMk cId="198510221" sldId="572"/>
            <ac:spMk id="8" creationId="{0ADF1909-7A17-5D25-8B2F-1EE2A8A6B81B}"/>
          </ac:spMkLst>
        </pc:spChg>
        <pc:picChg chg="add mod">
          <ac:chgData name="Song, Young C" userId="9f1aa7b3-6a79-4c82-ba56-b2e0429f715d" providerId="ADAL" clId="{B68B504B-BB4D-764A-848C-836D6514B3DA}" dt="2024-12-03T17:48:55.022" v="5525" actId="1076"/>
          <ac:picMkLst>
            <pc:docMk/>
            <pc:sldMk cId="198510221" sldId="572"/>
            <ac:picMk id="2" creationId="{936CA3AB-4243-832A-1B7D-9A29722B0A8D}"/>
          </ac:picMkLst>
        </pc:picChg>
        <pc:picChg chg="add mod">
          <ac:chgData name="Song, Young C" userId="9f1aa7b3-6a79-4c82-ba56-b2e0429f715d" providerId="ADAL" clId="{B68B504B-BB4D-764A-848C-836D6514B3DA}" dt="2024-11-18T20:15:01.998" v="58" actId="166"/>
          <ac:picMkLst>
            <pc:docMk/>
            <pc:sldMk cId="198510221" sldId="572"/>
            <ac:picMk id="4" creationId="{EB78268F-4E92-DD42-6291-3D972529D901}"/>
          </ac:picMkLst>
        </pc:picChg>
      </pc:sldChg>
      <pc:sldChg chg="addSp delSp modSp del mod">
        <pc:chgData name="Song, Young C" userId="9f1aa7b3-6a79-4c82-ba56-b2e0429f715d" providerId="ADAL" clId="{B68B504B-BB4D-764A-848C-836D6514B3DA}" dt="2025-01-12T20:23:57.058" v="7863" actId="2696"/>
        <pc:sldMkLst>
          <pc:docMk/>
          <pc:sldMk cId="4200083858" sldId="573"/>
        </pc:sldMkLst>
        <pc:spChg chg="mod">
          <ac:chgData name="Song, Young C" userId="9f1aa7b3-6a79-4c82-ba56-b2e0429f715d" providerId="ADAL" clId="{B68B504B-BB4D-764A-848C-836D6514B3DA}" dt="2025-01-11T20:22:41.695" v="6488" actId="20577"/>
          <ac:spMkLst>
            <pc:docMk/>
            <pc:sldMk cId="4200083858" sldId="573"/>
            <ac:spMk id="5" creationId="{F6D8E774-E878-02C3-DAE6-530BA88BC245}"/>
          </ac:spMkLst>
        </pc:spChg>
      </pc:sldChg>
      <pc:sldChg chg="addSp delSp modSp del mod">
        <pc:chgData name="Song, Young C" userId="9f1aa7b3-6a79-4c82-ba56-b2e0429f715d" providerId="ADAL" clId="{B68B504B-BB4D-764A-848C-836D6514B3DA}" dt="2025-01-11T20:23:14.871" v="6489" actId="2696"/>
        <pc:sldMkLst>
          <pc:docMk/>
          <pc:sldMk cId="1537647965" sldId="574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3156851624" sldId="576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4234328758" sldId="577"/>
        </pc:sldMkLst>
      </pc:sldChg>
      <pc:sldChg chg="del">
        <pc:chgData name="Song, Young C" userId="9f1aa7b3-6a79-4c82-ba56-b2e0429f715d" providerId="ADAL" clId="{B68B504B-BB4D-764A-848C-836D6514B3DA}" dt="2024-11-26T21:18:26.132" v="487" actId="2696"/>
        <pc:sldMkLst>
          <pc:docMk/>
          <pc:sldMk cId="410485665" sldId="578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1874560301" sldId="579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1848792398" sldId="580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1797190036" sldId="581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2689024359" sldId="582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3464480418" sldId="583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3665277332" sldId="585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4159021284" sldId="586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737331518" sldId="587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3212293833" sldId="588"/>
        </pc:sldMkLst>
      </pc:sldChg>
      <pc:sldChg chg="del">
        <pc:chgData name="Song, Young C" userId="9f1aa7b3-6a79-4c82-ba56-b2e0429f715d" providerId="ADAL" clId="{B68B504B-BB4D-764A-848C-836D6514B3DA}" dt="2024-11-18T20:30:37.054" v="81" actId="2696"/>
        <pc:sldMkLst>
          <pc:docMk/>
          <pc:sldMk cId="1842178465" sldId="589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2794550252" sldId="590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1600171786" sldId="591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968838324" sldId="592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3865541186" sldId="594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3419258456" sldId="595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616050070" sldId="596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48640042" sldId="597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1534386432" sldId="598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4073485668" sldId="599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3110526340" sldId="601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2074688298" sldId="602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3192554869" sldId="603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1794177717" sldId="604"/>
        </pc:sldMkLst>
      </pc:sldChg>
      <pc:sldChg chg="del">
        <pc:chgData name="Song, Young C" userId="9f1aa7b3-6a79-4c82-ba56-b2e0429f715d" providerId="ADAL" clId="{B68B504B-BB4D-764A-848C-836D6514B3DA}" dt="2024-11-26T20:28:00.128" v="480" actId="2696"/>
        <pc:sldMkLst>
          <pc:docMk/>
          <pc:sldMk cId="3538007499" sldId="605"/>
        </pc:sldMkLst>
      </pc:sldChg>
      <pc:sldChg chg="addSp delSp modSp add mod ord">
        <pc:chgData name="Song, Young C" userId="9f1aa7b3-6a79-4c82-ba56-b2e0429f715d" providerId="ADAL" clId="{B68B504B-BB4D-764A-848C-836D6514B3DA}" dt="2025-01-12T18:33:21.413" v="6508" actId="1035"/>
        <pc:sldMkLst>
          <pc:docMk/>
          <pc:sldMk cId="353783734" sldId="606"/>
        </pc:sldMkLst>
        <pc:spChg chg="mod">
          <ac:chgData name="Song, Young C" userId="9f1aa7b3-6a79-4c82-ba56-b2e0429f715d" providerId="ADAL" clId="{B68B504B-BB4D-764A-848C-836D6514B3DA}" dt="2024-11-18T21:02:00.377" v="459" actId="20577"/>
          <ac:spMkLst>
            <pc:docMk/>
            <pc:sldMk cId="353783734" sldId="606"/>
            <ac:spMk id="5" creationId="{EE43A0E1-5A31-CFDF-185E-3D9B628C448E}"/>
          </ac:spMkLst>
        </pc:spChg>
        <pc:spChg chg="add del mod">
          <ac:chgData name="Song, Young C" userId="9f1aa7b3-6a79-4c82-ba56-b2e0429f715d" providerId="ADAL" clId="{B68B504B-BB4D-764A-848C-836D6514B3DA}" dt="2025-01-11T19:45:24.844" v="6293" actId="478"/>
          <ac:spMkLst>
            <pc:docMk/>
            <pc:sldMk cId="353783734" sldId="606"/>
            <ac:spMk id="6" creationId="{62166E57-B040-4658-DFC4-4B4730B26C62}"/>
          </ac:spMkLst>
        </pc:spChg>
        <pc:spChg chg="add mod">
          <ac:chgData name="Song, Young C" userId="9f1aa7b3-6a79-4c82-ba56-b2e0429f715d" providerId="ADAL" clId="{B68B504B-BB4D-764A-848C-836D6514B3DA}" dt="2025-01-11T20:20:49.734" v="6420" actId="113"/>
          <ac:spMkLst>
            <pc:docMk/>
            <pc:sldMk cId="353783734" sldId="606"/>
            <ac:spMk id="14" creationId="{BEA32541-86E4-7A7C-2FF6-1338BFAA8779}"/>
          </ac:spMkLst>
        </pc:spChg>
        <pc:picChg chg="add mod">
          <ac:chgData name="Song, Young C" userId="9f1aa7b3-6a79-4c82-ba56-b2e0429f715d" providerId="ADAL" clId="{B68B504B-BB4D-764A-848C-836D6514B3DA}" dt="2025-01-12T18:33:21.413" v="6508" actId="1035"/>
          <ac:picMkLst>
            <pc:docMk/>
            <pc:sldMk cId="353783734" sldId="606"/>
            <ac:picMk id="4" creationId="{83885885-DBA8-B8E6-6C0B-FE43C2B4DED7}"/>
          </ac:picMkLst>
        </pc:picChg>
        <pc:picChg chg="add del mod">
          <ac:chgData name="Song, Young C" userId="9f1aa7b3-6a79-4c82-ba56-b2e0429f715d" providerId="ADAL" clId="{B68B504B-BB4D-764A-848C-836D6514B3DA}" dt="2025-01-11T19:45:22.991" v="6292" actId="478"/>
          <ac:picMkLst>
            <pc:docMk/>
            <pc:sldMk cId="353783734" sldId="606"/>
            <ac:picMk id="4" creationId="{8A89CFD5-ECB6-A13F-AC19-C0CA82DA52BE}"/>
          </ac:picMkLst>
        </pc:picChg>
        <pc:picChg chg="add del mod">
          <ac:chgData name="Song, Young C" userId="9f1aa7b3-6a79-4c82-ba56-b2e0429f715d" providerId="ADAL" clId="{B68B504B-BB4D-764A-848C-836D6514B3DA}" dt="2025-01-11T20:16:49.812" v="6302" actId="478"/>
          <ac:picMkLst>
            <pc:docMk/>
            <pc:sldMk cId="353783734" sldId="606"/>
            <ac:picMk id="7" creationId="{7DA75B6D-9A61-58A7-6E71-0DF9AE0B0B97}"/>
          </ac:picMkLst>
        </pc:picChg>
        <pc:picChg chg="add mod">
          <ac:chgData name="Song, Young C" userId="9f1aa7b3-6a79-4c82-ba56-b2e0429f715d" providerId="ADAL" clId="{B68B504B-BB4D-764A-848C-836D6514B3DA}" dt="2024-11-18T20:51:16.583" v="120" actId="1038"/>
          <ac:picMkLst>
            <pc:docMk/>
            <pc:sldMk cId="353783734" sldId="606"/>
            <ac:picMk id="8" creationId="{DA623122-7198-89CD-D5E9-A98ED9316A8D}"/>
          </ac:picMkLst>
        </pc:picChg>
        <pc:picChg chg="add del mod">
          <ac:chgData name="Song, Young C" userId="9f1aa7b3-6a79-4c82-ba56-b2e0429f715d" providerId="ADAL" clId="{B68B504B-BB4D-764A-848C-836D6514B3DA}" dt="2025-01-11T20:19:35.550" v="6308" actId="478"/>
          <ac:picMkLst>
            <pc:docMk/>
            <pc:sldMk cId="353783734" sldId="606"/>
            <ac:picMk id="10" creationId="{9615B125-4E09-533A-09D5-20EFBA197EFC}"/>
          </ac:picMkLst>
        </pc:picChg>
        <pc:picChg chg="add del mod">
          <ac:chgData name="Song, Young C" userId="9f1aa7b3-6a79-4c82-ba56-b2e0429f715d" providerId="ADAL" clId="{B68B504B-BB4D-764A-848C-836D6514B3DA}" dt="2025-01-11T19:56:41.855" v="6296" actId="478"/>
          <ac:picMkLst>
            <pc:docMk/>
            <pc:sldMk cId="353783734" sldId="606"/>
            <ac:picMk id="11" creationId="{00B9BB67-04F5-0AA9-E2C3-45121A0F4A42}"/>
          </ac:picMkLst>
        </pc:picChg>
        <pc:picChg chg="add del mod">
          <ac:chgData name="Song, Young C" userId="9f1aa7b3-6a79-4c82-ba56-b2e0429f715d" providerId="ADAL" clId="{B68B504B-BB4D-764A-848C-836D6514B3DA}" dt="2025-01-12T18:33:13.799" v="6491" actId="478"/>
          <ac:picMkLst>
            <pc:docMk/>
            <pc:sldMk cId="353783734" sldId="606"/>
            <ac:picMk id="13" creationId="{16FF6005-11E3-0D9C-3C9F-B55858566428}"/>
          </ac:picMkLst>
        </pc:picChg>
      </pc:sldChg>
      <pc:sldChg chg="addSp delSp modSp add mod ord">
        <pc:chgData name="Song, Young C" userId="9f1aa7b3-6a79-4c82-ba56-b2e0429f715d" providerId="ADAL" clId="{B68B504B-BB4D-764A-848C-836D6514B3DA}" dt="2025-01-11T20:21:50.007" v="6472" actId="20577"/>
        <pc:sldMkLst>
          <pc:docMk/>
          <pc:sldMk cId="643703323" sldId="607"/>
        </pc:sldMkLst>
        <pc:spChg chg="add mod">
          <ac:chgData name="Song, Young C" userId="9f1aa7b3-6a79-4c82-ba56-b2e0429f715d" providerId="ADAL" clId="{B68B504B-BB4D-764A-848C-836D6514B3DA}" dt="2025-01-11T20:21:50.007" v="6472" actId="20577"/>
          <ac:spMkLst>
            <pc:docMk/>
            <pc:sldMk cId="643703323" sldId="607"/>
            <ac:spMk id="2" creationId="{4F02BFB2-AD0A-6559-C020-3A6DAB46F4BF}"/>
          </ac:spMkLst>
        </pc:spChg>
        <pc:spChg chg="mod">
          <ac:chgData name="Song, Young C" userId="9f1aa7b3-6a79-4c82-ba56-b2e0429f715d" providerId="ADAL" clId="{B68B504B-BB4D-764A-848C-836D6514B3DA}" dt="2024-11-27T17:46:44.485" v="844" actId="313"/>
          <ac:spMkLst>
            <pc:docMk/>
            <pc:sldMk cId="643703323" sldId="607"/>
            <ac:spMk id="5" creationId="{C6D45295-C40A-91A0-3B3D-970C9390FB90}"/>
          </ac:spMkLst>
        </pc:spChg>
        <pc:picChg chg="add mod">
          <ac:chgData name="Song, Young C" userId="9f1aa7b3-6a79-4c82-ba56-b2e0429f715d" providerId="ADAL" clId="{B68B504B-BB4D-764A-848C-836D6514B3DA}" dt="2024-11-26T21:11:22.947" v="486" actId="1076"/>
          <ac:picMkLst>
            <pc:docMk/>
            <pc:sldMk cId="643703323" sldId="607"/>
            <ac:picMk id="4" creationId="{050AE990-F7D4-063D-FFCA-6DE9108ABE9C}"/>
          </ac:picMkLst>
        </pc:picChg>
      </pc:sldChg>
      <pc:sldChg chg="addSp delSp modSp add mod ord">
        <pc:chgData name="Song, Young C" userId="9f1aa7b3-6a79-4c82-ba56-b2e0429f715d" providerId="ADAL" clId="{B68B504B-BB4D-764A-848C-836D6514B3DA}" dt="2024-11-27T17:47:18.172" v="845" actId="20578"/>
        <pc:sldMkLst>
          <pc:docMk/>
          <pc:sldMk cId="1510756937" sldId="608"/>
        </pc:sldMkLst>
        <pc:spChg chg="add mod">
          <ac:chgData name="Song, Young C" userId="9f1aa7b3-6a79-4c82-ba56-b2e0429f715d" providerId="ADAL" clId="{B68B504B-BB4D-764A-848C-836D6514B3DA}" dt="2024-11-27T17:42:57.815" v="658"/>
          <ac:spMkLst>
            <pc:docMk/>
            <pc:sldMk cId="1510756937" sldId="608"/>
            <ac:spMk id="2" creationId="{14FB9576-C6F1-DF49-1661-3EC0DD0BF81E}"/>
          </ac:spMkLst>
        </pc:spChg>
        <pc:spChg chg="add mod">
          <ac:chgData name="Song, Young C" userId="9f1aa7b3-6a79-4c82-ba56-b2e0429f715d" providerId="ADAL" clId="{B68B504B-BB4D-764A-848C-836D6514B3DA}" dt="2024-11-27T17:42:57.815" v="658"/>
          <ac:spMkLst>
            <pc:docMk/>
            <pc:sldMk cId="1510756937" sldId="608"/>
            <ac:spMk id="7" creationId="{E84DA15B-2DC7-1164-E5D4-3EED070551D1}"/>
          </ac:spMkLst>
        </pc:spChg>
        <pc:spChg chg="add mod">
          <ac:chgData name="Song, Young C" userId="9f1aa7b3-6a79-4c82-ba56-b2e0429f715d" providerId="ADAL" clId="{B68B504B-BB4D-764A-848C-836D6514B3DA}" dt="2024-11-27T17:42:57.815" v="658"/>
          <ac:spMkLst>
            <pc:docMk/>
            <pc:sldMk cId="1510756937" sldId="608"/>
            <ac:spMk id="8" creationId="{9D3EDED5-32DE-AF57-71FC-201106017272}"/>
          </ac:spMkLst>
        </pc:spChg>
        <pc:spChg chg="mod">
          <ac:chgData name="Song, Young C" userId="9f1aa7b3-6a79-4c82-ba56-b2e0429f715d" providerId="ADAL" clId="{B68B504B-BB4D-764A-848C-836D6514B3DA}" dt="2024-11-27T17:36:34.541" v="593" actId="20577"/>
          <ac:spMkLst>
            <pc:docMk/>
            <pc:sldMk cId="1510756937" sldId="608"/>
            <ac:spMk id="11" creationId="{880614DD-4BF4-F6DB-420D-E8968B0CD571}"/>
          </ac:spMkLst>
        </pc:spChg>
        <pc:spChg chg="add mod">
          <ac:chgData name="Song, Young C" userId="9f1aa7b3-6a79-4c82-ba56-b2e0429f715d" providerId="ADAL" clId="{B68B504B-BB4D-764A-848C-836D6514B3DA}" dt="2024-11-27T17:42:57.815" v="658"/>
          <ac:spMkLst>
            <pc:docMk/>
            <pc:sldMk cId="1510756937" sldId="608"/>
            <ac:spMk id="12" creationId="{A71B8473-FF10-B38B-0F3F-DBAF39527375}"/>
          </ac:spMkLst>
        </pc:spChg>
        <pc:spChg chg="add mod">
          <ac:chgData name="Song, Young C" userId="9f1aa7b3-6a79-4c82-ba56-b2e0429f715d" providerId="ADAL" clId="{B68B504B-BB4D-764A-848C-836D6514B3DA}" dt="2024-11-27T17:44:47.276" v="739" actId="1076"/>
          <ac:spMkLst>
            <pc:docMk/>
            <pc:sldMk cId="1510756937" sldId="608"/>
            <ac:spMk id="21" creationId="{E0A43370-DD50-6600-DD3F-842823F22E73}"/>
          </ac:spMkLst>
        </pc:spChg>
        <pc:spChg chg="add mod">
          <ac:chgData name="Song, Young C" userId="9f1aa7b3-6a79-4c82-ba56-b2e0429f715d" providerId="ADAL" clId="{B68B504B-BB4D-764A-848C-836D6514B3DA}" dt="2024-11-27T17:45:10.214" v="744"/>
          <ac:spMkLst>
            <pc:docMk/>
            <pc:sldMk cId="1510756937" sldId="608"/>
            <ac:spMk id="22" creationId="{E0A7659B-61AC-C59E-F586-7381359B26EB}"/>
          </ac:spMkLst>
        </pc:spChg>
        <pc:cxnChg chg="add mod">
          <ac:chgData name="Song, Young C" userId="9f1aa7b3-6a79-4c82-ba56-b2e0429f715d" providerId="ADAL" clId="{B68B504B-BB4D-764A-848C-836D6514B3DA}" dt="2024-11-27T17:42:57.815" v="658"/>
          <ac:cxnSpMkLst>
            <pc:docMk/>
            <pc:sldMk cId="1510756937" sldId="608"/>
            <ac:cxnSpMk id="15" creationId="{7D0B8F32-931D-BD26-F489-F245B79682F9}"/>
          </ac:cxnSpMkLst>
        </pc:cxnChg>
        <pc:cxnChg chg="add mod">
          <ac:chgData name="Song, Young C" userId="9f1aa7b3-6a79-4c82-ba56-b2e0429f715d" providerId="ADAL" clId="{B68B504B-BB4D-764A-848C-836D6514B3DA}" dt="2024-11-27T17:42:57.815" v="658"/>
          <ac:cxnSpMkLst>
            <pc:docMk/>
            <pc:sldMk cId="1510756937" sldId="608"/>
            <ac:cxnSpMk id="16" creationId="{3AF78D90-37BE-3D7B-2EEE-7502325FD715}"/>
          </ac:cxnSpMkLst>
        </pc:cxnChg>
        <pc:cxnChg chg="add mod">
          <ac:chgData name="Song, Young C" userId="9f1aa7b3-6a79-4c82-ba56-b2e0429f715d" providerId="ADAL" clId="{B68B504B-BB4D-764A-848C-836D6514B3DA}" dt="2024-11-27T17:42:57.815" v="658"/>
          <ac:cxnSpMkLst>
            <pc:docMk/>
            <pc:sldMk cId="1510756937" sldId="608"/>
            <ac:cxnSpMk id="17" creationId="{25A3B784-9679-13BA-649E-5E493170170B}"/>
          </ac:cxnSpMkLst>
        </pc:cxnChg>
        <pc:cxnChg chg="add mod">
          <ac:chgData name="Song, Young C" userId="9f1aa7b3-6a79-4c82-ba56-b2e0429f715d" providerId="ADAL" clId="{B68B504B-BB4D-764A-848C-836D6514B3DA}" dt="2024-11-27T17:42:57.815" v="658"/>
          <ac:cxnSpMkLst>
            <pc:docMk/>
            <pc:sldMk cId="1510756937" sldId="608"/>
            <ac:cxnSpMk id="18" creationId="{A501D28A-808D-D146-6D92-16076DA353B8}"/>
          </ac:cxnSpMkLst>
        </pc:cxnChg>
        <pc:cxnChg chg="add mod">
          <ac:chgData name="Song, Young C" userId="9f1aa7b3-6a79-4c82-ba56-b2e0429f715d" providerId="ADAL" clId="{B68B504B-BB4D-764A-848C-836D6514B3DA}" dt="2024-11-27T17:43:29.748" v="691"/>
          <ac:cxnSpMkLst>
            <pc:docMk/>
            <pc:sldMk cId="1510756937" sldId="608"/>
            <ac:cxnSpMk id="20" creationId="{4EA8E596-DB93-0738-BCE6-D7BC957A3148}"/>
          </ac:cxnSpMkLst>
        </pc:cxnChg>
      </pc:sldChg>
      <pc:sldChg chg="addSp delSp modSp add del mod">
        <pc:chgData name="Song, Young C" userId="9f1aa7b3-6a79-4c82-ba56-b2e0429f715d" providerId="ADAL" clId="{B68B504B-BB4D-764A-848C-836D6514B3DA}" dt="2025-01-12T19:16:50.961" v="6509" actId="2696"/>
        <pc:sldMkLst>
          <pc:docMk/>
          <pc:sldMk cId="297912405" sldId="609"/>
        </pc:sldMkLst>
      </pc:sldChg>
      <pc:sldChg chg="addSp delSp modSp add del mod">
        <pc:chgData name="Song, Young C" userId="9f1aa7b3-6a79-4c82-ba56-b2e0429f715d" providerId="ADAL" clId="{B68B504B-BB4D-764A-848C-836D6514B3DA}" dt="2025-01-12T19:16:58.177" v="6510" actId="2696"/>
        <pc:sldMkLst>
          <pc:docMk/>
          <pc:sldMk cId="1917182820" sldId="610"/>
        </pc:sldMkLst>
      </pc:sldChg>
      <pc:sldChg chg="add del">
        <pc:chgData name="Song, Young C" userId="9f1aa7b3-6a79-4c82-ba56-b2e0429f715d" providerId="ADAL" clId="{B68B504B-BB4D-764A-848C-836D6514B3DA}" dt="2024-12-01T18:36:32.296" v="1280" actId="2696"/>
        <pc:sldMkLst>
          <pc:docMk/>
          <pc:sldMk cId="1348351551" sldId="611"/>
        </pc:sldMkLst>
      </pc:sldChg>
      <pc:sldChg chg="addSp delSp modSp add mod">
        <pc:chgData name="Song, Young C" userId="9f1aa7b3-6a79-4c82-ba56-b2e0429f715d" providerId="ADAL" clId="{B68B504B-BB4D-764A-848C-836D6514B3DA}" dt="2025-01-07T21:23:01.437" v="5643" actId="1076"/>
        <pc:sldMkLst>
          <pc:docMk/>
          <pc:sldMk cId="3886691602" sldId="611"/>
        </pc:sldMkLst>
        <pc:spChg chg="mod">
          <ac:chgData name="Song, Young C" userId="9f1aa7b3-6a79-4c82-ba56-b2e0429f715d" providerId="ADAL" clId="{B68B504B-BB4D-764A-848C-836D6514B3DA}" dt="2024-12-03T16:44:15.948" v="4336" actId="207"/>
          <ac:spMkLst>
            <pc:docMk/>
            <pc:sldMk cId="3886691602" sldId="611"/>
            <ac:spMk id="6" creationId="{3E22F064-C7D1-4E2F-F1B9-BA60CD55B46B}"/>
          </ac:spMkLst>
        </pc:spChg>
        <pc:spChg chg="add mod">
          <ac:chgData name="Song, Young C" userId="9f1aa7b3-6a79-4c82-ba56-b2e0429f715d" providerId="ADAL" clId="{B68B504B-BB4D-764A-848C-836D6514B3DA}" dt="2025-01-07T21:22:56.863" v="5642" actId="1076"/>
          <ac:spMkLst>
            <pc:docMk/>
            <pc:sldMk cId="3886691602" sldId="611"/>
            <ac:spMk id="7" creationId="{53C8A5B0-9D97-04DB-6F51-985812BB3CE3}"/>
          </ac:spMkLst>
        </pc:spChg>
        <pc:picChg chg="add del mod">
          <ac:chgData name="Song, Young C" userId="9f1aa7b3-6a79-4c82-ba56-b2e0429f715d" providerId="ADAL" clId="{B68B504B-BB4D-764A-848C-836D6514B3DA}" dt="2024-12-02T16:22:25.819" v="1858" actId="166"/>
          <ac:picMkLst>
            <pc:docMk/>
            <pc:sldMk cId="3886691602" sldId="611"/>
            <ac:picMk id="4" creationId="{C319833C-9E66-9320-93BF-634C908B9130}"/>
          </ac:picMkLst>
        </pc:picChg>
        <pc:picChg chg="add mod">
          <ac:chgData name="Song, Young C" userId="9f1aa7b3-6a79-4c82-ba56-b2e0429f715d" providerId="ADAL" clId="{B68B504B-BB4D-764A-848C-836D6514B3DA}" dt="2025-01-07T21:23:01.437" v="5643" actId="1076"/>
          <ac:picMkLst>
            <pc:docMk/>
            <pc:sldMk cId="3886691602" sldId="611"/>
            <ac:picMk id="5" creationId="{3BFF620C-E368-D303-B0CF-8C043CF4802C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19:31:21.572" v="6616" actId="478"/>
        <pc:sldMkLst>
          <pc:docMk/>
          <pc:sldMk cId="2400865313" sldId="612"/>
        </pc:sldMkLst>
        <pc:spChg chg="mod">
          <ac:chgData name="Song, Young C" userId="9f1aa7b3-6a79-4c82-ba56-b2e0429f715d" providerId="ADAL" clId="{B68B504B-BB4D-764A-848C-836D6514B3DA}" dt="2025-01-12T19:19:04.288" v="6602" actId="20577"/>
          <ac:spMkLst>
            <pc:docMk/>
            <pc:sldMk cId="2400865313" sldId="612"/>
            <ac:spMk id="6" creationId="{BA22ACAF-AF5D-75A0-9D0B-7892A3ECCBAC}"/>
          </ac:spMkLst>
        </pc:spChg>
        <pc:picChg chg="add del mod">
          <ac:chgData name="Song, Young C" userId="9f1aa7b3-6a79-4c82-ba56-b2e0429f715d" providerId="ADAL" clId="{B68B504B-BB4D-764A-848C-836D6514B3DA}" dt="2025-01-12T19:31:21.572" v="6616" actId="478"/>
          <ac:picMkLst>
            <pc:docMk/>
            <pc:sldMk cId="2400865313" sldId="612"/>
            <ac:picMk id="4" creationId="{6374EA9A-C1F6-8CD4-A13D-731CE51F7FF6}"/>
          </ac:picMkLst>
        </pc:picChg>
        <pc:picChg chg="add del mod">
          <ac:chgData name="Song, Young C" userId="9f1aa7b3-6a79-4c82-ba56-b2e0429f715d" providerId="ADAL" clId="{B68B504B-BB4D-764A-848C-836D6514B3DA}" dt="2025-01-12T19:27:39.656" v="6604" actId="478"/>
          <ac:picMkLst>
            <pc:docMk/>
            <pc:sldMk cId="2400865313" sldId="612"/>
            <ac:picMk id="5" creationId="{1729B253-AEEE-E38A-BF3D-3587F4612F31}"/>
          </ac:picMkLst>
        </pc:picChg>
        <pc:picChg chg="add mod">
          <ac:chgData name="Song, Young C" userId="9f1aa7b3-6a79-4c82-ba56-b2e0429f715d" providerId="ADAL" clId="{B68B504B-BB4D-764A-848C-836D6514B3DA}" dt="2024-12-02T21:03:23.097" v="1902" actId="552"/>
          <ac:picMkLst>
            <pc:docMk/>
            <pc:sldMk cId="2400865313" sldId="612"/>
            <ac:picMk id="11" creationId="{5910FF8F-C262-F362-048B-FFEC64BE66AE}"/>
          </ac:picMkLst>
        </pc:picChg>
      </pc:sldChg>
      <pc:sldChg chg="addSp delSp modSp add del mod">
        <pc:chgData name="Song, Young C" userId="9f1aa7b3-6a79-4c82-ba56-b2e0429f715d" providerId="ADAL" clId="{B68B504B-BB4D-764A-848C-836D6514B3DA}" dt="2025-01-12T19:34:29.884" v="6856" actId="2696"/>
        <pc:sldMkLst>
          <pc:docMk/>
          <pc:sldMk cId="1423301218" sldId="613"/>
        </pc:sldMkLst>
        <pc:picChg chg="add mod">
          <ac:chgData name="Song, Young C" userId="9f1aa7b3-6a79-4c82-ba56-b2e0429f715d" providerId="ADAL" clId="{B68B504B-BB4D-764A-848C-836D6514B3DA}" dt="2025-01-12T19:29:54.677" v="6614" actId="1076"/>
          <ac:picMkLst>
            <pc:docMk/>
            <pc:sldMk cId="1423301218" sldId="613"/>
            <ac:picMk id="4" creationId="{D356E2CE-B187-7156-B1CE-298035715CEC}"/>
          </ac:picMkLst>
        </pc:picChg>
        <pc:picChg chg="add del mod">
          <ac:chgData name="Song, Young C" userId="9f1aa7b3-6a79-4c82-ba56-b2e0429f715d" providerId="ADAL" clId="{B68B504B-BB4D-764A-848C-836D6514B3DA}" dt="2025-01-12T19:27:58.725" v="6609" actId="478"/>
          <ac:picMkLst>
            <pc:docMk/>
            <pc:sldMk cId="1423301218" sldId="613"/>
            <ac:picMk id="7" creationId="{06BFC7D0-EFBE-ED16-FB30-A74374B7D6FB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20:20:07.256" v="7862" actId="5793"/>
        <pc:sldMkLst>
          <pc:docMk/>
          <pc:sldMk cId="878464750" sldId="614"/>
        </pc:sldMkLst>
        <pc:spChg chg="add mod">
          <ac:chgData name="Song, Young C" userId="9f1aa7b3-6a79-4c82-ba56-b2e0429f715d" providerId="ADAL" clId="{B68B504B-BB4D-764A-848C-836D6514B3DA}" dt="2025-01-12T20:20:07.256" v="7862" actId="5793"/>
          <ac:spMkLst>
            <pc:docMk/>
            <pc:sldMk cId="878464750" sldId="614"/>
            <ac:spMk id="8" creationId="{70DBC1E7-E5BE-3523-919D-412A20917E5B}"/>
          </ac:spMkLst>
        </pc:spChg>
        <pc:picChg chg="add mod">
          <ac:chgData name="Song, Young C" userId="9f1aa7b3-6a79-4c82-ba56-b2e0429f715d" providerId="ADAL" clId="{B68B504B-BB4D-764A-848C-836D6514B3DA}" dt="2025-01-12T20:18:01.166" v="7602" actId="1076"/>
          <ac:picMkLst>
            <pc:docMk/>
            <pc:sldMk cId="878464750" sldId="614"/>
            <ac:picMk id="4" creationId="{F0455B62-C88C-34C4-B56D-4DE7E28D3413}"/>
          </ac:picMkLst>
        </pc:picChg>
        <pc:picChg chg="add del mod">
          <ac:chgData name="Song, Young C" userId="9f1aa7b3-6a79-4c82-ba56-b2e0429f715d" providerId="ADAL" clId="{B68B504B-BB4D-764A-848C-836D6514B3DA}" dt="2025-01-12T19:52:06.239" v="7317" actId="478"/>
          <ac:picMkLst>
            <pc:docMk/>
            <pc:sldMk cId="878464750" sldId="614"/>
            <ac:picMk id="5" creationId="{536D6DDD-3C83-0498-5F85-1F51AEC8A96A}"/>
          </ac:picMkLst>
        </pc:picChg>
        <pc:picChg chg="add mod">
          <ac:chgData name="Song, Young C" userId="9f1aa7b3-6a79-4c82-ba56-b2e0429f715d" providerId="ADAL" clId="{B68B504B-BB4D-764A-848C-836D6514B3DA}" dt="2024-12-02T21:13:31.507" v="2801"/>
          <ac:picMkLst>
            <pc:docMk/>
            <pc:sldMk cId="878464750" sldId="614"/>
            <ac:picMk id="9" creationId="{B07F427A-E920-0655-F888-1B3D938E17D9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07T21:30:04.713" v="5644" actId="478"/>
        <pc:sldMkLst>
          <pc:docMk/>
          <pc:sldMk cId="2778811206" sldId="615"/>
        </pc:sldMkLst>
        <pc:spChg chg="add mod">
          <ac:chgData name="Song, Young C" userId="9f1aa7b3-6a79-4c82-ba56-b2e0429f715d" providerId="ADAL" clId="{B68B504B-BB4D-764A-848C-836D6514B3DA}" dt="2024-12-03T16:56:54.504" v="5387" actId="20577"/>
          <ac:spMkLst>
            <pc:docMk/>
            <pc:sldMk cId="2778811206" sldId="615"/>
            <ac:spMk id="2" creationId="{7AFB9FF2-EAED-0887-CB16-06D80867A9D0}"/>
          </ac:spMkLst>
        </pc:spChg>
        <pc:spChg chg="add mod">
          <ac:chgData name="Song, Young C" userId="9f1aa7b3-6a79-4c82-ba56-b2e0429f715d" providerId="ADAL" clId="{B68B504B-BB4D-764A-848C-836D6514B3DA}" dt="2024-12-03T16:54:22.936" v="5000" actId="1035"/>
          <ac:spMkLst>
            <pc:docMk/>
            <pc:sldMk cId="2778811206" sldId="615"/>
            <ac:spMk id="5" creationId="{D5555EC3-2D6C-E3DE-BD0D-055BA94826FD}"/>
          </ac:spMkLst>
        </pc:spChg>
        <pc:spChg chg="add mod">
          <ac:chgData name="Song, Young C" userId="9f1aa7b3-6a79-4c82-ba56-b2e0429f715d" providerId="ADAL" clId="{B68B504B-BB4D-764A-848C-836D6514B3DA}" dt="2024-12-03T16:55:03.819" v="5087" actId="1037"/>
          <ac:spMkLst>
            <pc:docMk/>
            <pc:sldMk cId="2778811206" sldId="615"/>
            <ac:spMk id="8" creationId="{D4D9E505-BF64-6CBB-3571-F735FB045D0C}"/>
          </ac:spMkLst>
        </pc:spChg>
        <pc:spChg chg="add mod">
          <ac:chgData name="Song, Young C" userId="9f1aa7b3-6a79-4c82-ba56-b2e0429f715d" providerId="ADAL" clId="{B68B504B-BB4D-764A-848C-836D6514B3DA}" dt="2024-12-03T16:55:03.819" v="5087" actId="1037"/>
          <ac:spMkLst>
            <pc:docMk/>
            <pc:sldMk cId="2778811206" sldId="615"/>
            <ac:spMk id="10" creationId="{2756968A-F09C-174E-8DF9-9433A85977DB}"/>
          </ac:spMkLst>
        </pc:spChg>
        <pc:spChg chg="add mod">
          <ac:chgData name="Song, Young C" userId="9f1aa7b3-6a79-4c82-ba56-b2e0429f715d" providerId="ADAL" clId="{B68B504B-BB4D-764A-848C-836D6514B3DA}" dt="2024-12-03T16:55:03.819" v="5087" actId="1037"/>
          <ac:spMkLst>
            <pc:docMk/>
            <pc:sldMk cId="2778811206" sldId="615"/>
            <ac:spMk id="11" creationId="{1FB7530C-D441-E345-9170-20A1142A5CE2}"/>
          </ac:spMkLst>
        </pc:spChg>
        <pc:spChg chg="add mod">
          <ac:chgData name="Song, Young C" userId="9f1aa7b3-6a79-4c82-ba56-b2e0429f715d" providerId="ADAL" clId="{B68B504B-BB4D-764A-848C-836D6514B3DA}" dt="2024-12-03T16:55:03.819" v="5087" actId="1037"/>
          <ac:spMkLst>
            <pc:docMk/>
            <pc:sldMk cId="2778811206" sldId="615"/>
            <ac:spMk id="12" creationId="{F199C9B5-1EA8-D7F4-E67C-FF05CA7A9660}"/>
          </ac:spMkLst>
        </pc:spChg>
        <pc:spChg chg="add mod">
          <ac:chgData name="Song, Young C" userId="9f1aa7b3-6a79-4c82-ba56-b2e0429f715d" providerId="ADAL" clId="{B68B504B-BB4D-764A-848C-836D6514B3DA}" dt="2024-12-03T16:55:03.819" v="5087" actId="1037"/>
          <ac:spMkLst>
            <pc:docMk/>
            <pc:sldMk cId="2778811206" sldId="615"/>
            <ac:spMk id="13" creationId="{E002179A-3246-1232-66F4-C3CDE9DBE39D}"/>
          </ac:spMkLst>
        </pc:spChg>
        <pc:spChg chg="add mod">
          <ac:chgData name="Song, Young C" userId="9f1aa7b3-6a79-4c82-ba56-b2e0429f715d" providerId="ADAL" clId="{B68B504B-BB4D-764A-848C-836D6514B3DA}" dt="2024-12-03T16:55:11.811" v="5107" actId="1037"/>
          <ac:spMkLst>
            <pc:docMk/>
            <pc:sldMk cId="2778811206" sldId="615"/>
            <ac:spMk id="14" creationId="{EBD0276F-6B6F-620A-A8AA-5B3B63E6BADF}"/>
          </ac:spMkLst>
        </pc:spChg>
        <pc:spChg chg="add mod">
          <ac:chgData name="Song, Young C" userId="9f1aa7b3-6a79-4c82-ba56-b2e0429f715d" providerId="ADAL" clId="{B68B504B-BB4D-764A-848C-836D6514B3DA}" dt="2024-12-03T16:55:11.811" v="5107" actId="1037"/>
          <ac:spMkLst>
            <pc:docMk/>
            <pc:sldMk cId="2778811206" sldId="615"/>
            <ac:spMk id="15" creationId="{534F295D-D8F8-9287-C46B-94FD340CA9C9}"/>
          </ac:spMkLst>
        </pc:spChg>
        <pc:spChg chg="add mod">
          <ac:chgData name="Song, Young C" userId="9f1aa7b3-6a79-4c82-ba56-b2e0429f715d" providerId="ADAL" clId="{B68B504B-BB4D-764A-848C-836D6514B3DA}" dt="2024-12-03T16:55:11.811" v="5107" actId="1037"/>
          <ac:spMkLst>
            <pc:docMk/>
            <pc:sldMk cId="2778811206" sldId="615"/>
            <ac:spMk id="16" creationId="{86F48119-AC65-012B-72D7-1880C1142FA6}"/>
          </ac:spMkLst>
        </pc:spChg>
        <pc:spChg chg="add mod">
          <ac:chgData name="Song, Young C" userId="9f1aa7b3-6a79-4c82-ba56-b2e0429f715d" providerId="ADAL" clId="{B68B504B-BB4D-764A-848C-836D6514B3DA}" dt="2024-12-03T16:55:11.811" v="5107" actId="1037"/>
          <ac:spMkLst>
            <pc:docMk/>
            <pc:sldMk cId="2778811206" sldId="615"/>
            <ac:spMk id="17" creationId="{ACBAAE1F-C5EB-E737-2CC5-9AB80CEAF162}"/>
          </ac:spMkLst>
        </pc:spChg>
        <pc:spChg chg="add mod">
          <ac:chgData name="Song, Young C" userId="9f1aa7b3-6a79-4c82-ba56-b2e0429f715d" providerId="ADAL" clId="{B68B504B-BB4D-764A-848C-836D6514B3DA}" dt="2024-12-03T16:55:11.811" v="5107" actId="1037"/>
          <ac:spMkLst>
            <pc:docMk/>
            <pc:sldMk cId="2778811206" sldId="615"/>
            <ac:spMk id="18" creationId="{88A24F70-C4BB-1637-945C-4BC05FC2A3C1}"/>
          </ac:spMkLst>
        </pc:spChg>
        <pc:spChg chg="add mod">
          <ac:chgData name="Song, Young C" userId="9f1aa7b3-6a79-4c82-ba56-b2e0429f715d" providerId="ADAL" clId="{B68B504B-BB4D-764A-848C-836D6514B3DA}" dt="2024-12-03T16:55:06.998" v="5088" actId="1076"/>
          <ac:spMkLst>
            <pc:docMk/>
            <pc:sldMk cId="2778811206" sldId="615"/>
            <ac:spMk id="19" creationId="{538808A3-D4BF-7BCA-ABEF-894009062C66}"/>
          </ac:spMkLst>
        </pc:spChg>
        <pc:picChg chg="add mod">
          <ac:chgData name="Song, Young C" userId="9f1aa7b3-6a79-4c82-ba56-b2e0429f715d" providerId="ADAL" clId="{B68B504B-BB4D-764A-848C-836D6514B3DA}" dt="2024-12-03T16:54:22.936" v="5000" actId="1035"/>
          <ac:picMkLst>
            <pc:docMk/>
            <pc:sldMk cId="2778811206" sldId="615"/>
            <ac:picMk id="1026" creationId="{20570027-3E69-C78A-AD5F-4590228B4C9F}"/>
          </ac:picMkLst>
        </pc:picChg>
      </pc:sldChg>
      <pc:sldChg chg="modSp add mod">
        <pc:chgData name="Song, Young C" userId="9f1aa7b3-6a79-4c82-ba56-b2e0429f715d" providerId="ADAL" clId="{B68B504B-BB4D-764A-848C-836D6514B3DA}" dt="2025-01-11T19:29:56.015" v="6101" actId="207"/>
        <pc:sldMkLst>
          <pc:docMk/>
          <pc:sldMk cId="2669892090" sldId="616"/>
        </pc:sldMkLst>
        <pc:spChg chg="mod">
          <ac:chgData name="Song, Young C" userId="9f1aa7b3-6a79-4c82-ba56-b2e0429f715d" providerId="ADAL" clId="{B68B504B-BB4D-764A-848C-836D6514B3DA}" dt="2025-01-11T19:29:56.015" v="6101" actId="207"/>
          <ac:spMkLst>
            <pc:docMk/>
            <pc:sldMk cId="2669892090" sldId="616"/>
            <ac:spMk id="12" creationId="{86F4AAAC-11F9-52A2-5772-78510C494A0C}"/>
          </ac:spMkLst>
        </pc:spChg>
      </pc:sldChg>
      <pc:sldChg chg="delSp new del mod">
        <pc:chgData name="Song, Young C" userId="9f1aa7b3-6a79-4c82-ba56-b2e0429f715d" providerId="ADAL" clId="{B68B504B-BB4D-764A-848C-836D6514B3DA}" dt="2024-12-03T17:05:57.938" v="5398" actId="2696"/>
        <pc:sldMkLst>
          <pc:docMk/>
          <pc:sldMk cId="2747306481" sldId="616"/>
        </pc:sldMkLst>
      </pc:sldChg>
      <pc:sldChg chg="addSp delSp modSp add del mod">
        <pc:chgData name="Song, Young C" userId="9f1aa7b3-6a79-4c82-ba56-b2e0429f715d" providerId="ADAL" clId="{B68B504B-BB4D-764A-848C-836D6514B3DA}" dt="2025-01-12T19:42:20.209" v="6988" actId="2696"/>
        <pc:sldMkLst>
          <pc:docMk/>
          <pc:sldMk cId="894824270" sldId="617"/>
        </pc:sldMkLst>
        <pc:spChg chg="mod">
          <ac:chgData name="Song, Young C" userId="9f1aa7b3-6a79-4c82-ba56-b2e0429f715d" providerId="ADAL" clId="{B68B504B-BB4D-764A-848C-836D6514B3DA}" dt="2025-01-12T19:33:39.765" v="6855" actId="207"/>
          <ac:spMkLst>
            <pc:docMk/>
            <pc:sldMk cId="894824270" sldId="617"/>
            <ac:spMk id="6" creationId="{4DB8709E-D5CB-0F5B-4A11-E6CFDFFE4B41}"/>
          </ac:spMkLst>
        </pc:spChg>
        <pc:picChg chg="del">
          <ac:chgData name="Song, Young C" userId="9f1aa7b3-6a79-4c82-ba56-b2e0429f715d" providerId="ADAL" clId="{B68B504B-BB4D-764A-848C-836D6514B3DA}" dt="2025-01-12T19:31:24.374" v="6617" actId="478"/>
          <ac:picMkLst>
            <pc:docMk/>
            <pc:sldMk cId="894824270" sldId="617"/>
            <ac:picMk id="4" creationId="{2B779A9D-F0B6-1120-E73D-9B500FC4454B}"/>
          </ac:picMkLst>
        </pc:picChg>
        <pc:picChg chg="add mod">
          <ac:chgData name="Song, Young C" userId="9f1aa7b3-6a79-4c82-ba56-b2e0429f715d" providerId="ADAL" clId="{B68B504B-BB4D-764A-848C-836D6514B3DA}" dt="2025-01-12T19:31:55.212" v="6623" actId="1076"/>
          <ac:picMkLst>
            <pc:docMk/>
            <pc:sldMk cId="894824270" sldId="617"/>
            <ac:picMk id="5" creationId="{14BC9843-827B-EDFB-C59E-FDB4550024E9}"/>
          </ac:picMkLst>
        </pc:picChg>
      </pc:sldChg>
      <pc:sldChg chg="delSp new del mod">
        <pc:chgData name="Song, Young C" userId="9f1aa7b3-6a79-4c82-ba56-b2e0429f715d" providerId="ADAL" clId="{B68B504B-BB4D-764A-848C-836D6514B3DA}" dt="2025-01-12T19:17:30.554" v="6514" actId="2696"/>
        <pc:sldMkLst>
          <pc:docMk/>
          <pc:sldMk cId="4210795036" sldId="617"/>
        </pc:sldMkLst>
        <pc:spChg chg="del">
          <ac:chgData name="Song, Young C" userId="9f1aa7b3-6a79-4c82-ba56-b2e0429f715d" providerId="ADAL" clId="{B68B504B-BB4D-764A-848C-836D6514B3DA}" dt="2025-01-12T19:17:13.999" v="6512" actId="478"/>
          <ac:spMkLst>
            <pc:docMk/>
            <pc:sldMk cId="4210795036" sldId="617"/>
            <ac:spMk id="3" creationId="{3E3654C9-437B-1476-AEA0-097D5A852D11}"/>
          </ac:spMkLst>
        </pc:spChg>
      </pc:sldChg>
      <pc:sldChg chg="delSp modSp add del mod">
        <pc:chgData name="Song, Young C" userId="9f1aa7b3-6a79-4c82-ba56-b2e0429f715d" providerId="ADAL" clId="{B68B504B-BB4D-764A-848C-836D6514B3DA}" dt="2025-01-12T19:21:40.416" v="6603" actId="2696"/>
        <pc:sldMkLst>
          <pc:docMk/>
          <pc:sldMk cId="306107761" sldId="618"/>
        </pc:sldMkLst>
        <pc:spChg chg="mod">
          <ac:chgData name="Song, Young C" userId="9f1aa7b3-6a79-4c82-ba56-b2e0429f715d" providerId="ADAL" clId="{B68B504B-BB4D-764A-848C-836D6514B3DA}" dt="2025-01-12T19:18:15.754" v="6601" actId="20577"/>
          <ac:spMkLst>
            <pc:docMk/>
            <pc:sldMk cId="306107761" sldId="618"/>
            <ac:spMk id="5" creationId="{4EDF7C7C-92AF-B22C-C2C7-D00A83C7EC58}"/>
          </ac:spMkLst>
        </pc:spChg>
        <pc:picChg chg="del">
          <ac:chgData name="Song, Young C" userId="9f1aa7b3-6a79-4c82-ba56-b2e0429f715d" providerId="ADAL" clId="{B68B504B-BB4D-764A-848C-836D6514B3DA}" dt="2025-01-12T19:17:32.715" v="6515" actId="478"/>
          <ac:picMkLst>
            <pc:docMk/>
            <pc:sldMk cId="306107761" sldId="618"/>
            <ac:picMk id="10" creationId="{F863B50B-085C-CDFB-F203-AA95256737E4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20:03:26.494" v="7467" actId="20577"/>
        <pc:sldMkLst>
          <pc:docMk/>
          <pc:sldMk cId="3091406281" sldId="618"/>
        </pc:sldMkLst>
        <pc:spChg chg="mod">
          <ac:chgData name="Song, Young C" userId="9f1aa7b3-6a79-4c82-ba56-b2e0429f715d" providerId="ADAL" clId="{B68B504B-BB4D-764A-848C-836D6514B3DA}" dt="2025-01-12T20:03:26.494" v="7467" actId="20577"/>
          <ac:spMkLst>
            <pc:docMk/>
            <pc:sldMk cId="3091406281" sldId="618"/>
            <ac:spMk id="6" creationId="{B5703DDA-3193-66C5-B5E4-4BD6EE340FAD}"/>
          </ac:spMkLst>
        </pc:spChg>
        <pc:picChg chg="add mod">
          <ac:chgData name="Song, Young C" userId="9f1aa7b3-6a79-4c82-ba56-b2e0429f715d" providerId="ADAL" clId="{B68B504B-BB4D-764A-848C-836D6514B3DA}" dt="2025-01-12T19:41:02.615" v="6983" actId="1076"/>
          <ac:picMkLst>
            <pc:docMk/>
            <pc:sldMk cId="3091406281" sldId="618"/>
            <ac:picMk id="4" creationId="{49EC0880-BF21-7B20-2EAF-84C84B110AA1}"/>
          </ac:picMkLst>
        </pc:picChg>
        <pc:picChg chg="del">
          <ac:chgData name="Song, Young C" userId="9f1aa7b3-6a79-4c82-ba56-b2e0429f715d" providerId="ADAL" clId="{B68B504B-BB4D-764A-848C-836D6514B3DA}" dt="2025-01-12T19:40:41.731" v="6978" actId="478"/>
          <ac:picMkLst>
            <pc:docMk/>
            <pc:sldMk cId="3091406281" sldId="618"/>
            <ac:picMk id="5" creationId="{F2CFF34B-4779-4AC8-9C9F-919429DE8F89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20:13:47.711" v="7586" actId="14826"/>
        <pc:sldMkLst>
          <pc:docMk/>
          <pc:sldMk cId="232549836" sldId="619"/>
        </pc:sldMkLst>
        <pc:spChg chg="mod">
          <ac:chgData name="Song, Young C" userId="9f1aa7b3-6a79-4c82-ba56-b2e0429f715d" providerId="ADAL" clId="{B68B504B-BB4D-764A-848C-836D6514B3DA}" dt="2025-01-12T20:05:17.958" v="7493" actId="20577"/>
          <ac:spMkLst>
            <pc:docMk/>
            <pc:sldMk cId="232549836" sldId="619"/>
            <ac:spMk id="6" creationId="{7FA1C721-9763-40D6-59FE-7F80775082FA}"/>
          </ac:spMkLst>
        </pc:spChg>
        <pc:picChg chg="del mod">
          <ac:chgData name="Song, Young C" userId="9f1aa7b3-6a79-4c82-ba56-b2e0429f715d" providerId="ADAL" clId="{B68B504B-BB4D-764A-848C-836D6514B3DA}" dt="2025-01-12T19:45:45.343" v="6994" actId="478"/>
          <ac:picMkLst>
            <pc:docMk/>
            <pc:sldMk cId="232549836" sldId="619"/>
            <ac:picMk id="4" creationId="{0C27694A-C163-D783-F2F7-84B5B5518078}"/>
          </ac:picMkLst>
        </pc:picChg>
        <pc:picChg chg="add mod">
          <ac:chgData name="Song, Young C" userId="9f1aa7b3-6a79-4c82-ba56-b2e0429f715d" providerId="ADAL" clId="{B68B504B-BB4D-764A-848C-836D6514B3DA}" dt="2025-01-12T20:13:47.711" v="7586" actId="14826"/>
          <ac:picMkLst>
            <pc:docMk/>
            <pc:sldMk cId="232549836" sldId="619"/>
            <ac:picMk id="5" creationId="{6DF74EE9-61E3-BEE9-288F-A70238B470ED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20:16:20.548" v="7597" actId="1076"/>
        <pc:sldMkLst>
          <pc:docMk/>
          <pc:sldMk cId="3747538933" sldId="620"/>
        </pc:sldMkLst>
        <pc:spChg chg="mod">
          <ac:chgData name="Song, Young C" userId="9f1aa7b3-6a79-4c82-ba56-b2e0429f715d" providerId="ADAL" clId="{B68B504B-BB4D-764A-848C-836D6514B3DA}" dt="2025-01-12T20:08:38.745" v="7577" actId="20577"/>
          <ac:spMkLst>
            <pc:docMk/>
            <pc:sldMk cId="3747538933" sldId="620"/>
            <ac:spMk id="6" creationId="{C6773C68-A700-4143-48F6-CF1A32A614B1}"/>
          </ac:spMkLst>
        </pc:spChg>
        <pc:picChg chg="add del mod">
          <ac:chgData name="Song, Young C" userId="9f1aa7b3-6a79-4c82-ba56-b2e0429f715d" providerId="ADAL" clId="{B68B504B-BB4D-764A-848C-836D6514B3DA}" dt="2025-01-12T20:16:03.090" v="7592" actId="478"/>
          <ac:picMkLst>
            <pc:docMk/>
            <pc:sldMk cId="3747538933" sldId="620"/>
            <ac:picMk id="4" creationId="{F578078E-1721-2EE3-7799-56F8AE1D27B0}"/>
          </ac:picMkLst>
        </pc:picChg>
        <pc:picChg chg="del">
          <ac:chgData name="Song, Young C" userId="9f1aa7b3-6a79-4c82-ba56-b2e0429f715d" providerId="ADAL" clId="{B68B504B-BB4D-764A-848C-836D6514B3DA}" dt="2025-01-12T20:09:44.296" v="7579" actId="478"/>
          <ac:picMkLst>
            <pc:docMk/>
            <pc:sldMk cId="3747538933" sldId="620"/>
            <ac:picMk id="5" creationId="{222DD18C-290B-24E4-D89A-84C64391AB3B}"/>
          </ac:picMkLst>
        </pc:picChg>
        <pc:picChg chg="add del mod">
          <ac:chgData name="Song, Young C" userId="9f1aa7b3-6a79-4c82-ba56-b2e0429f715d" providerId="ADAL" clId="{B68B504B-BB4D-764A-848C-836D6514B3DA}" dt="2025-01-12T20:16:00.772" v="7590" actId="478"/>
          <ac:picMkLst>
            <pc:docMk/>
            <pc:sldMk cId="3747538933" sldId="620"/>
            <ac:picMk id="7" creationId="{0E3904F6-217F-4072-2E45-7555BCE7A2CD}"/>
          </ac:picMkLst>
        </pc:picChg>
        <pc:picChg chg="add mod">
          <ac:chgData name="Song, Young C" userId="9f1aa7b3-6a79-4c82-ba56-b2e0429f715d" providerId="ADAL" clId="{B68B504B-BB4D-764A-848C-836D6514B3DA}" dt="2025-01-12T20:16:20.548" v="7597" actId="1076"/>
          <ac:picMkLst>
            <pc:docMk/>
            <pc:sldMk cId="3747538933" sldId="620"/>
            <ac:picMk id="9" creationId="{50AA9D17-7B12-D91A-303F-2821FDAA82CE}"/>
          </ac:picMkLst>
        </pc:picChg>
      </pc:sldChg>
      <pc:sldChg chg="addSp delSp modSp add mod">
        <pc:chgData name="Song, Young C" userId="9f1aa7b3-6a79-4c82-ba56-b2e0429f715d" providerId="ADAL" clId="{B68B504B-BB4D-764A-848C-836D6514B3DA}" dt="2025-01-12T20:34:20.449" v="8145" actId="20577"/>
        <pc:sldMkLst>
          <pc:docMk/>
          <pc:sldMk cId="871447693" sldId="621"/>
        </pc:sldMkLst>
        <pc:spChg chg="mod">
          <ac:chgData name="Song, Young C" userId="9f1aa7b3-6a79-4c82-ba56-b2e0429f715d" providerId="ADAL" clId="{B68B504B-BB4D-764A-848C-836D6514B3DA}" dt="2025-01-12T20:34:20.449" v="8145" actId="20577"/>
          <ac:spMkLst>
            <pc:docMk/>
            <pc:sldMk cId="871447693" sldId="621"/>
            <ac:spMk id="2" creationId="{DBC5AEE4-AB91-F9C9-88A4-7BCE8258FE87}"/>
          </ac:spMkLst>
        </pc:spChg>
        <pc:spChg chg="del">
          <ac:chgData name="Song, Young C" userId="9f1aa7b3-6a79-4c82-ba56-b2e0429f715d" providerId="ADAL" clId="{B68B504B-BB4D-764A-848C-836D6514B3DA}" dt="2025-01-12T20:32:11.216" v="7871" actId="478"/>
          <ac:spMkLst>
            <pc:docMk/>
            <pc:sldMk cId="871447693" sldId="621"/>
            <ac:spMk id="5" creationId="{76251AA9-843C-517E-A19F-DDF0FB329918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8" creationId="{8F4736B0-9794-B611-FA6D-5590B0EA82A7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0" creationId="{9B0C46BF-D079-A1CE-2F26-71CF339C201D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1" creationId="{90D7C9C9-D6E6-3916-C42A-3A3018531965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2" creationId="{FF4776D9-65D7-0CC2-889E-EAAF493C2932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3" creationId="{D25AD0D7-5E69-B38E-1FD0-8D87146CCF67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4" creationId="{53B7BB5B-26B8-FB4D-1163-A3CE62304821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5" creationId="{2C300A65-BE69-4EB8-A003-03275E36A5F3}"/>
          </ac:spMkLst>
        </pc:spChg>
        <pc:spChg chg="del mod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6" creationId="{EFAA0F9E-84B1-117F-D827-76912477A01F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7" creationId="{5E3492AE-AAEA-85A2-B664-84A659049137}"/>
          </ac:spMkLst>
        </pc:spChg>
        <pc:spChg chg="del">
          <ac:chgData name="Song, Young C" userId="9f1aa7b3-6a79-4c82-ba56-b2e0429f715d" providerId="ADAL" clId="{B68B504B-BB4D-764A-848C-836D6514B3DA}" dt="2025-01-12T20:32:15.449" v="7874" actId="478"/>
          <ac:spMkLst>
            <pc:docMk/>
            <pc:sldMk cId="871447693" sldId="621"/>
            <ac:spMk id="18" creationId="{9821A347-5D42-18AB-17C1-230D485A0491}"/>
          </ac:spMkLst>
        </pc:spChg>
        <pc:spChg chg="del">
          <ac:chgData name="Song, Young C" userId="9f1aa7b3-6a79-4c82-ba56-b2e0429f715d" providerId="ADAL" clId="{B68B504B-BB4D-764A-848C-836D6514B3DA}" dt="2025-01-12T20:32:12.232" v="7872" actId="478"/>
          <ac:spMkLst>
            <pc:docMk/>
            <pc:sldMk cId="871447693" sldId="621"/>
            <ac:spMk id="19" creationId="{E9690BF1-6E18-2EA1-5695-6E324317A874}"/>
          </ac:spMkLst>
        </pc:spChg>
        <pc:picChg chg="del mod">
          <ac:chgData name="Song, Young C" userId="9f1aa7b3-6a79-4c82-ba56-b2e0429f715d" providerId="ADAL" clId="{B68B504B-BB4D-764A-848C-836D6514B3DA}" dt="2025-01-12T20:32:23.353" v="7879" actId="478"/>
          <ac:picMkLst>
            <pc:docMk/>
            <pc:sldMk cId="871447693" sldId="621"/>
            <ac:picMk id="4" creationId="{BA5FA7BC-664A-47E9-2AEF-39ED86C66F29}"/>
          </ac:picMkLst>
        </pc:picChg>
        <pc:picChg chg="add mod">
          <ac:chgData name="Song, Young C" userId="9f1aa7b3-6a79-4c82-ba56-b2e0429f715d" providerId="ADAL" clId="{B68B504B-BB4D-764A-848C-836D6514B3DA}" dt="2025-01-12T20:32:21.227" v="7877" actId="1076"/>
          <ac:picMkLst>
            <pc:docMk/>
            <pc:sldMk cId="871447693" sldId="621"/>
            <ac:picMk id="6" creationId="{AF275B70-0787-423E-AC6C-EC575EB071E4}"/>
          </ac:picMkLst>
        </pc:picChg>
        <pc:picChg chg="del">
          <ac:chgData name="Song, Young C" userId="9f1aa7b3-6a79-4c82-ba56-b2e0429f715d" providerId="ADAL" clId="{B68B504B-BB4D-764A-848C-836D6514B3DA}" dt="2025-01-12T20:32:08.721" v="7870" actId="478"/>
          <ac:picMkLst>
            <pc:docMk/>
            <pc:sldMk cId="871447693" sldId="621"/>
            <ac:picMk id="1026" creationId="{1AE91AF4-0F54-9C94-BC90-1FADAAEBEF84}"/>
          </ac:picMkLst>
        </pc:picChg>
      </pc:sldChg>
      <pc:sldChg chg="add del ord">
        <pc:chgData name="Song, Young C" userId="9f1aa7b3-6a79-4c82-ba56-b2e0429f715d" providerId="ADAL" clId="{B68B504B-BB4D-764A-848C-836D6514B3DA}" dt="2025-01-12T20:31:44.164" v="7868" actId="2696"/>
        <pc:sldMkLst>
          <pc:docMk/>
          <pc:sldMk cId="4259477854" sldId="621"/>
        </pc:sldMkLst>
      </pc:sldChg>
      <pc:sldMasterChg chg="addSldLayout delSldLayout">
        <pc:chgData name="Song, Young C" userId="9f1aa7b3-6a79-4c82-ba56-b2e0429f715d" providerId="ADAL" clId="{B68B504B-BB4D-764A-848C-836D6514B3DA}" dt="2025-01-12T20:34:33.227" v="8146" actId="2696"/>
        <pc:sldMasterMkLst>
          <pc:docMk/>
          <pc:sldMasterMk cId="1734372480" sldId="2147483694"/>
        </pc:sldMasterMkLst>
        <pc:sldLayoutChg chg="add del">
          <pc:chgData name="Song, Young C" userId="9f1aa7b3-6a79-4c82-ba56-b2e0429f715d" providerId="ADAL" clId="{B68B504B-BB4D-764A-848C-836D6514B3DA}" dt="2025-01-12T20:34:33.227" v="8146" actId="2696"/>
          <pc:sldLayoutMkLst>
            <pc:docMk/>
            <pc:sldMasterMk cId="1734372480" sldId="2147483694"/>
            <pc:sldLayoutMk cId="571339327" sldId="214748370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1CF0D4-BB9F-4341-A8E1-5C9AF036E1B9}" type="datetimeFigureOut">
              <a:rPr lang="en-US" smtClean="0"/>
              <a:t>1/12/25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44F44E-E5BB-6448-ACFA-E53760CD6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4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D025E0D-52F7-7542-8A81-C5A3110DBF6C}" type="datetimeFigureOut">
              <a:rPr lang="en-US" smtClean="0"/>
              <a:t>1/12/25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DDCB72B-9B7E-864A-B6AB-569A89CA9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16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86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735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92008-8265-160E-0FE5-436B5F6FF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92CDB0-EB5A-9DE7-EC64-ED512F47D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2A5A8E-74F7-F288-87A8-935967BB8F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48DE4-2773-EFB4-0DF9-C1EBBC6985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54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85AB4-32C5-5633-1A41-E5B7E6320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952C22-E737-6A9C-A5B9-F7E5037A1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1B3EBD-D980-8DE8-E96F-A55F41B82F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7F580-6257-DD67-8DFA-51B47F024D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635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6AAB0-6918-F275-F8D5-21884183E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8F588F-35C3-C20E-83B0-10EABECE37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24592E-36F6-0C7E-60E3-6B17069BE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B3F55-F23E-751A-1B57-0BD9AB54D5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9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97837-B63A-E3EF-7F2C-83ABFF5BC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35DB04-2FD7-0283-7D93-B9DBDF7533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688020-0192-630D-C768-3AA86153A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6C189-006D-980A-2F20-B21F051C85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65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65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E41B4-B18D-B4F9-8842-810C79709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8BAC0-4C4E-590B-744A-42ED12C276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DFBE40-93A3-A5B3-5CE7-67E8D43421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7A672-8CBA-C294-D7EA-FB54883F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CB72B-9B7E-864A-B6AB-569A89CA9A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9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65684802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65131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018784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456236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975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87108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1/12/25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37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7" r:id="rId2"/>
    <p:sldLayoutId id="2147483698" r:id="rId3"/>
    <p:sldLayoutId id="2147483699" r:id="rId4"/>
    <p:sldLayoutId id="2147483700" r:id="rId5"/>
    <p:sldLayoutId id="214748370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oi.org/10.1093/nar/gkab105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C4532EFA-F22D-C0D3-13B0-3D54FBD1A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24" y="1500124"/>
            <a:ext cx="28448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11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D359E-147B-4F2B-4691-6DEC220FD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508249-3E7C-40F8-7035-FC2907565E21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2ACAF-AF5D-75A0-9D0B-7892A3ECCBAC}"/>
              </a:ext>
            </a:extLst>
          </p:cNvPr>
          <p:cNvSpPr txBox="1"/>
          <p:nvPr/>
        </p:nvSpPr>
        <p:spPr>
          <a:xfrm>
            <a:off x="50306" y="1395701"/>
            <a:ext cx="40124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DNA extracted from soil samples submitted to the JGI.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The sequenced DNA reads are processed by the metagenomics workflow.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5910FF8F-C262-F362-048B-FFEC64BE6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4" y="238331"/>
            <a:ext cx="3467100" cy="889000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374EA9A-C1F6-8CD4-A13D-731CE51F7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956" y="143004"/>
            <a:ext cx="7772400" cy="65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65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8D8043-8613-D6B4-7653-EFF968D8A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68D1F3-6969-235F-3375-043AFCB79499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703DDA-3193-66C5-B5E4-4BD6EE340FAD}"/>
              </a:ext>
            </a:extLst>
          </p:cNvPr>
          <p:cNvSpPr txBox="1"/>
          <p:nvPr/>
        </p:nvSpPr>
        <p:spPr>
          <a:xfrm>
            <a:off x="50306" y="1395701"/>
            <a:ext cx="40124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27FFB"/>
                </a:solidFill>
              </a:rPr>
              <a:t>Sequencing &amp; QC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Illumina sequenced reads are filtered to remove non-bacterial/archaeal reads and those with low-quality reads.</a:t>
            </a:r>
          </a:p>
          <a:p>
            <a:endParaRPr lang="en-US" sz="2000" dirty="0">
              <a:solidFill>
                <a:srgbClr val="D27FFB"/>
              </a:solidFill>
            </a:endParaRPr>
          </a:p>
          <a:p>
            <a:r>
              <a:rPr lang="en-US" sz="2000" dirty="0">
                <a:solidFill>
                  <a:srgbClr val="D27FFB"/>
                </a:solidFill>
              </a:rPr>
              <a:t>Assembly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Reads are put together into longer fragments (or contigs) using overlapping regions in the reads. 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Short contigs (&lt; 200 base pairs) are discarded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AEF18E05-C555-2E34-079A-291D98AD6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44" y="238331"/>
            <a:ext cx="3467100" cy="88900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9EC0880-BF21-7B20-2EAF-84C84B110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7680" y="146304"/>
            <a:ext cx="7772400" cy="65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06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4DCFF-22B0-8D76-9674-96A825BD3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DD15A6-7E2F-9A1A-3B77-150C07ED1914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A1C721-9763-40D6-59FE-7F80775082FA}"/>
              </a:ext>
            </a:extLst>
          </p:cNvPr>
          <p:cNvSpPr txBox="1"/>
          <p:nvPr/>
        </p:nvSpPr>
        <p:spPr>
          <a:xfrm>
            <a:off x="50306" y="1395701"/>
            <a:ext cx="40124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27FFB"/>
                </a:solidFill>
              </a:rPr>
              <a:t>Annotation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 Searches contigs against multiple databases for structural and functional features.</a:t>
            </a:r>
          </a:p>
          <a:p>
            <a:endParaRPr lang="en-US" sz="2000" dirty="0">
              <a:solidFill>
                <a:srgbClr val="D27FFB"/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Structural: rRNA, tRNA, ncRNA, CRISPRs, CDS.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Functional: Genes encoding proteins involved in pathways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Contig-level annotations are good tools for assessing high-level metabolic processes in the ecosystem.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DF18D221-E0E8-4644-70DF-ABF039FE7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44" y="238331"/>
            <a:ext cx="3467100" cy="88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F74EE9-61E3-BEE9-288F-A70238B470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97680" y="146304"/>
            <a:ext cx="7772399" cy="65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49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97C12-C730-C1BA-910F-81D52B600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7C75A61-4EF4-57FB-F452-B96A92790A29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773C68-A700-4143-48F6-CF1A32A614B1}"/>
              </a:ext>
            </a:extLst>
          </p:cNvPr>
          <p:cNvSpPr txBox="1"/>
          <p:nvPr/>
        </p:nvSpPr>
        <p:spPr>
          <a:xfrm>
            <a:off x="50306" y="1395701"/>
            <a:ext cx="40124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27FFB"/>
                </a:solidFill>
              </a:rPr>
              <a:t>Read-based taxonomy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 Searches the functional genes for the best hits. 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Taxonomy of the best hits are assigned to the proteins.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E7E3AC8-23DB-B74E-84B6-46814238C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44" y="238331"/>
            <a:ext cx="3467100" cy="88900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0AA9D17-7B12-D91A-303F-2821FDAA8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7680" y="146304"/>
            <a:ext cx="7772400" cy="65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38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83E87-B271-8446-AB58-8B55E5A63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6AD04A-880C-0FA8-0A12-15DC25F837DA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BC1E7-E5BE-3523-919D-412A20917E5B}"/>
              </a:ext>
            </a:extLst>
          </p:cNvPr>
          <p:cNvSpPr txBox="1"/>
          <p:nvPr/>
        </p:nvSpPr>
        <p:spPr>
          <a:xfrm>
            <a:off x="50306" y="1395701"/>
            <a:ext cx="401240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27FFB"/>
                </a:solidFill>
              </a:rPr>
              <a:t>Binning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contigs are mapped to reference genomes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Generates a set of “complete” set of genomes (</a:t>
            </a:r>
            <a:r>
              <a:rPr lang="en-US" sz="2000" dirty="0">
                <a:solidFill>
                  <a:srgbClr val="D27FFB"/>
                </a:solidFill>
              </a:rPr>
              <a:t>metagenome-assembled genomes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or </a:t>
            </a:r>
            <a:r>
              <a:rPr lang="en-US" sz="2000" dirty="0">
                <a:solidFill>
                  <a:srgbClr val="D27FFB"/>
                </a:solidFill>
              </a:rPr>
              <a:t>MAGs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). 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Bins are used to answer questions such as: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Which species may be involved in processes, A, B, C ?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What are the metabolic potentials of species Y in relation to carbon cycling?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B07F427A-E920-0655-F888-1B3D938E1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4" y="238331"/>
            <a:ext cx="3467100" cy="88900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F0455B62-C88C-34C4-B56D-4DE7E28D3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680" y="146304"/>
            <a:ext cx="7772400" cy="65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64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D4A67-EBDE-BFEE-7D7D-4DA5497F6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CED5F5C-F608-5CF3-128C-DC66E42CC8B6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2F064-C7D1-4E2F-F1B9-BA60CD55B46B}"/>
              </a:ext>
            </a:extLst>
          </p:cNvPr>
          <p:cNvSpPr txBox="1"/>
          <p:nvPr/>
        </p:nvSpPr>
        <p:spPr>
          <a:xfrm>
            <a:off x="50306" y="1385281"/>
            <a:ext cx="40124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D27FFB"/>
                </a:solidFill>
              </a:rPr>
              <a:t>KBase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community-driven research platform for supporting collaborative data integration, analysis, and publication.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Import data from the DOE Biological and Environmental Research(BER) facilities or other sources.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Part of the DOE’s effort to create and manage data according to the </a:t>
            </a:r>
            <a:r>
              <a:rPr lang="en-US" sz="2000" dirty="0">
                <a:solidFill>
                  <a:srgbClr val="D27FFB"/>
                </a:solidFill>
              </a:rPr>
              <a:t>FAIR (Findability, Accessibility, Interoperability, and Reusability) principles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8A5B0-9D97-04DB-6F51-985812BB3CE3}"/>
              </a:ext>
            </a:extLst>
          </p:cNvPr>
          <p:cNvSpPr txBox="1"/>
          <p:nvPr/>
        </p:nvSpPr>
        <p:spPr>
          <a:xfrm>
            <a:off x="5638990" y="6115996"/>
            <a:ext cx="6553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/>
              <a:t>KBase</a:t>
            </a:r>
            <a:r>
              <a:rPr lang="en-US" sz="2000" dirty="0"/>
              <a:t>. Source slide accessed on the 25</a:t>
            </a:r>
            <a:r>
              <a:rPr lang="en-US" sz="2000" baseline="30000" dirty="0"/>
              <a:t>th</a:t>
            </a:r>
            <a:r>
              <a:rPr lang="en-US" sz="2000" dirty="0"/>
              <a:t> of October 2024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C319833C-9E66-9320-93BF-634C908B9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7" y="238331"/>
            <a:ext cx="4000500" cy="8890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BFF620C-E368-D303-B0CF-8C043CF48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415" y="238331"/>
            <a:ext cx="5629770" cy="596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91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77695-F2CA-8413-FDC8-07B3D28BF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E60EF0E-A423-5353-4000-508F7AD0492B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C7300B1-2BC0-6C9C-2EB2-0215A376D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07" y="238331"/>
            <a:ext cx="4000500" cy="889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FB9FF2-EAED-0887-CB16-06D80867A9D0}"/>
              </a:ext>
            </a:extLst>
          </p:cNvPr>
          <p:cNvSpPr txBox="1"/>
          <p:nvPr/>
        </p:nvSpPr>
        <p:spPr>
          <a:xfrm>
            <a:off x="50306" y="1385281"/>
            <a:ext cx="401240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Customizable analysis, using 200+ apps organized into the multiple categories.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We will cover a test case analysis using a workflow designed using </a:t>
            </a:r>
            <a:r>
              <a:rPr lang="en-US" sz="20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KBase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Ideal solution in cases where analyses and curation of data are impeded by technological bottlenecks (e.g., installation, licensing, etc.)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570027-3E69-C78A-AD5F-4590228B4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937" y="127755"/>
            <a:ext cx="7604255" cy="364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555EC3-2D6C-E3DE-BD0D-055BA94826FD}"/>
              </a:ext>
            </a:extLst>
          </p:cNvPr>
          <p:cNvSpPr txBox="1"/>
          <p:nvPr/>
        </p:nvSpPr>
        <p:spPr>
          <a:xfrm>
            <a:off x="5495757" y="3618986"/>
            <a:ext cx="6553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/>
              <a:t>KBase</a:t>
            </a:r>
            <a:r>
              <a:rPr lang="en-US" sz="2000" dirty="0"/>
              <a:t>. Source slide accessed on the 25</a:t>
            </a:r>
            <a:r>
              <a:rPr lang="en-US" sz="2000" baseline="30000" dirty="0"/>
              <a:t>th</a:t>
            </a:r>
            <a:r>
              <a:rPr lang="en-US" sz="2000" dirty="0"/>
              <a:t> of October 2024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D9E505-BF64-6CBB-3571-F735FB045D0C}"/>
              </a:ext>
            </a:extLst>
          </p:cNvPr>
          <p:cNvSpPr txBox="1"/>
          <p:nvPr/>
        </p:nvSpPr>
        <p:spPr>
          <a:xfrm>
            <a:off x="4754766" y="4825295"/>
            <a:ext cx="1545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56968A-F09C-174E-8DF9-9433A85977DB}"/>
              </a:ext>
            </a:extLst>
          </p:cNvPr>
          <p:cNvSpPr txBox="1"/>
          <p:nvPr/>
        </p:nvSpPr>
        <p:spPr>
          <a:xfrm>
            <a:off x="4765392" y="5175467"/>
            <a:ext cx="1757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Genome Assembly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7530C-D441-E345-9170-20A1142A5CE2}"/>
              </a:ext>
            </a:extLst>
          </p:cNvPr>
          <p:cNvSpPr txBox="1"/>
          <p:nvPr/>
        </p:nvSpPr>
        <p:spPr>
          <a:xfrm>
            <a:off x="4772818" y="5544799"/>
            <a:ext cx="1906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Genome Annotation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99C9B5-1EA8-D7F4-E67C-FF05CA7A9660}"/>
              </a:ext>
            </a:extLst>
          </p:cNvPr>
          <p:cNvSpPr txBox="1"/>
          <p:nvPr/>
        </p:nvSpPr>
        <p:spPr>
          <a:xfrm>
            <a:off x="4784798" y="5894971"/>
            <a:ext cx="214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Comparative Genomics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2179A-3246-1232-66F4-C3CDE9DBE39D}"/>
              </a:ext>
            </a:extLst>
          </p:cNvPr>
          <p:cNvSpPr txBox="1"/>
          <p:nvPr/>
        </p:nvSpPr>
        <p:spPr>
          <a:xfrm>
            <a:off x="4764131" y="6283463"/>
            <a:ext cx="1732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Sequence Analysis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D0276F-6B6F-620A-A8AA-5B3B63E6BADF}"/>
              </a:ext>
            </a:extLst>
          </p:cNvPr>
          <p:cNvSpPr txBox="1"/>
          <p:nvPr/>
        </p:nvSpPr>
        <p:spPr>
          <a:xfrm>
            <a:off x="7630032" y="4825295"/>
            <a:ext cx="2073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Metabolic Modeling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F295D-D8F8-9287-C46B-94FD340CA9C9}"/>
              </a:ext>
            </a:extLst>
          </p:cNvPr>
          <p:cNvSpPr txBox="1"/>
          <p:nvPr/>
        </p:nvSpPr>
        <p:spPr>
          <a:xfrm>
            <a:off x="7630032" y="5175467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F48119-AC65-012B-72D7-1880C1142FA6}"/>
              </a:ext>
            </a:extLst>
          </p:cNvPr>
          <p:cNvSpPr txBox="1"/>
          <p:nvPr/>
        </p:nvSpPr>
        <p:spPr>
          <a:xfrm>
            <a:off x="7630032" y="5544799"/>
            <a:ext cx="2367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Microbial Communities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BAAE1F-C5EB-E737-2CC5-9AB80CEAF162}"/>
              </a:ext>
            </a:extLst>
          </p:cNvPr>
          <p:cNvSpPr txBox="1"/>
          <p:nvPr/>
        </p:nvSpPr>
        <p:spPr>
          <a:xfrm>
            <a:off x="7630032" y="5894971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Virus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A24F70-C4BB-1637-945C-4BC05FC2A3C1}"/>
              </a:ext>
            </a:extLst>
          </p:cNvPr>
          <p:cNvSpPr txBox="1"/>
          <p:nvPr/>
        </p:nvSpPr>
        <p:spPr>
          <a:xfrm>
            <a:off x="7630032" y="628346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Utilities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8808A3-D4BF-7BCA-ABEF-894009062C66}"/>
              </a:ext>
            </a:extLst>
          </p:cNvPr>
          <p:cNvSpPr txBox="1"/>
          <p:nvPr/>
        </p:nvSpPr>
        <p:spPr>
          <a:xfrm>
            <a:off x="4754766" y="4352616"/>
            <a:ext cx="3770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Categories of apps available in </a:t>
            </a:r>
            <a:r>
              <a:rPr lang="en-US" b="1" dirty="0" err="1"/>
              <a:t>KBase</a:t>
            </a:r>
            <a:r>
              <a:rPr lang="en-US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78811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9227D-254F-F935-6540-CE5327F37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93A962C-2683-3A77-563C-5B7D6F43736A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C5AEE4-AB91-F9C9-88A4-7BCE8258FE87}"/>
              </a:ext>
            </a:extLst>
          </p:cNvPr>
          <p:cNvSpPr txBox="1"/>
          <p:nvPr/>
        </p:nvSpPr>
        <p:spPr>
          <a:xfrm>
            <a:off x="50306" y="1057033"/>
            <a:ext cx="40124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Your suggestions/feedback are welcome.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Looking forward to collaborate with you.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young.song@pnnl.gov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AF275B70-0787-423E-AC6C-EC575EB07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584" y="2903966"/>
            <a:ext cx="4590562" cy="105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44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39EC8-DE68-6C0E-B846-BE8823869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D7808CC-E634-838E-647B-C255676BDF8C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55279F-18DA-7F72-DFC2-9B9B46DBB1B0}"/>
              </a:ext>
            </a:extLst>
          </p:cNvPr>
          <p:cNvSpPr txBox="1"/>
          <p:nvPr/>
        </p:nvSpPr>
        <p:spPr>
          <a:xfrm>
            <a:off x="121556" y="943633"/>
            <a:ext cx="41416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What is metagenomics (and why)?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Limitations in metagenomics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Data from JGI pipeline 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Types of analyses/questions addressed with some of the JGI data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Alternate solutions available at the DOE (</a:t>
            </a:r>
            <a:r>
              <a:rPr lang="en-US" sz="20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KBase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DF30B9F-1B91-0F8D-5D4A-F30047777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57" y="238331"/>
            <a:ext cx="3297167" cy="488950"/>
          </a:xfrm>
          <a:prstGeom prst="rect">
            <a:avLst/>
          </a:prstGeom>
        </p:spPr>
      </p:pic>
      <p:pic>
        <p:nvPicPr>
          <p:cNvPr id="9" name="Picture 8" descr="A picture containing text, person, person, indoor&#10;&#10;Description automatically generated">
            <a:extLst>
              <a:ext uri="{FF2B5EF4-FFF2-40B4-BE49-F238E27FC236}">
                <a16:creationId xmlns:a16="http://schemas.microsoft.com/office/drawing/2014/main" id="{AEF26464-23C6-B645-F4D3-949F85F86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602" y="34512"/>
            <a:ext cx="4398475" cy="680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56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F23F1-D4C1-B4D8-97BC-B4D5E2891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FC52A9-0025-101C-6951-D54ABD234326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BFFF3424-671D-E5E2-8440-D401082EA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237" y="81779"/>
            <a:ext cx="7636658" cy="66946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F4AAAC-11F9-52A2-5772-78510C494A0C}"/>
              </a:ext>
            </a:extLst>
          </p:cNvPr>
          <p:cNvSpPr txBox="1"/>
          <p:nvPr/>
        </p:nvSpPr>
        <p:spPr>
          <a:xfrm>
            <a:off x="121556" y="1365661"/>
            <a:ext cx="39411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27FFB"/>
                </a:solidFill>
              </a:rPr>
              <a:t>Metagenome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Collection of genetic elements (DNA) from an environment.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Metagenomics offers </a:t>
            </a:r>
            <a:r>
              <a:rPr lang="en-US" sz="2000" dirty="0">
                <a:solidFill>
                  <a:srgbClr val="D27FFB"/>
                </a:solidFill>
              </a:rPr>
              <a:t>cultivation-independent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investigation of microbial diversities &amp; their metabolic potentials.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CF837AC-45C4-C2F3-9424-5BC4DA4A0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57" y="238331"/>
            <a:ext cx="34036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92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CC63C-FFB3-D13C-0C39-6F964041F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9A435C6-DD03-032C-865A-5122B325183C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8DE6DB-41F7-F056-06E2-533304B4960A}"/>
              </a:ext>
            </a:extLst>
          </p:cNvPr>
          <p:cNvSpPr txBox="1"/>
          <p:nvPr/>
        </p:nvSpPr>
        <p:spPr>
          <a:xfrm>
            <a:off x="121557" y="1365661"/>
            <a:ext cx="36310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Sequencing technologies have been evolving over the years.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Generate A LOT of reads in cost-friendly manner.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More reads, more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DF1909-7A17-5D25-8B2F-1EE2A8A6B81B}"/>
              </a:ext>
            </a:extLst>
          </p:cNvPr>
          <p:cNvSpPr txBox="1"/>
          <p:nvPr/>
        </p:nvSpPr>
        <p:spPr>
          <a:xfrm>
            <a:off x="4417836" y="5747471"/>
            <a:ext cx="7492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Growth of DNA sequencing data in the NCBI Sequence Read Archive (SRA). Katz </a:t>
            </a:r>
            <a:r>
              <a:rPr lang="en-US" sz="20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et al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., 2022. DOI: </a:t>
            </a:r>
            <a:r>
              <a:rPr lang="en-US" sz="1800" b="0" i="0" u="sng" strike="noStrike" dirty="0">
                <a:solidFill>
                  <a:srgbClr val="0097A7"/>
                </a:solidFill>
                <a:effectLst/>
                <a:latin typeface="Arial" panose="020B0604020202020204" pitchFamily="34" charset="0"/>
                <a:hlinkClick r:id="rId2"/>
              </a:rPr>
              <a:t>10.1093/nar/gkab1053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 descr="A picture containing text, tableware, dishware, plate&#10;&#10;Description automatically generated">
            <a:extLst>
              <a:ext uri="{FF2B5EF4-FFF2-40B4-BE49-F238E27FC236}">
                <a16:creationId xmlns:a16="http://schemas.microsoft.com/office/drawing/2014/main" id="{EB78268F-4E92-DD42-6291-3D972529D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57" y="238331"/>
            <a:ext cx="2895600" cy="889000"/>
          </a:xfrm>
          <a:prstGeom prst="rect">
            <a:avLst/>
          </a:prstGeom>
        </p:spPr>
      </p:pic>
      <p:pic>
        <p:nvPicPr>
          <p:cNvPr id="2" name="New picture">
            <a:extLst>
              <a:ext uri="{FF2B5EF4-FFF2-40B4-BE49-F238E27FC236}">
                <a16:creationId xmlns:a16="http://schemas.microsoft.com/office/drawing/2014/main" id="{936CA3AB-4243-832A-1B7D-9A29722B0A8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677508" y="238331"/>
            <a:ext cx="7057292" cy="528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1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23CE8-BA82-B9AC-EB85-AB3AE724F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5BC67D6-1D87-086D-AC64-C22B2F518011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BAB6440-433C-FB0D-D28C-E7F5E0BB3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33" y="238331"/>
            <a:ext cx="3759200" cy="889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3539A2F-7D44-3D1F-A8A2-D849D4990460}"/>
              </a:ext>
            </a:extLst>
          </p:cNvPr>
          <p:cNvSpPr txBox="1"/>
          <p:nvPr/>
        </p:nvSpPr>
        <p:spPr>
          <a:xfrm>
            <a:off x="50307" y="1359423"/>
            <a:ext cx="38423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Expansion of genomic data has led to uncharted territories of the bacterial &amp; archaeal diversities.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 shift in the trend over the years.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D27FFB"/>
                </a:solidFill>
              </a:rPr>
              <a:t>More clades that are composed exclusively of MAGs (or UBAs)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3EF230EE-9B9E-57DF-4EAF-73F25C89E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293" y="1127331"/>
            <a:ext cx="7772400" cy="417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91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92535-5D01-2B40-F103-D65F01830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789E3B-D40C-FA24-5F59-5250537579BC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B0002C-8568-390A-A4AD-925B888219F9}"/>
              </a:ext>
            </a:extLst>
          </p:cNvPr>
          <p:cNvSpPr txBox="1"/>
          <p:nvPr/>
        </p:nvSpPr>
        <p:spPr>
          <a:xfrm>
            <a:off x="50306" y="1472540"/>
            <a:ext cx="39516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Most of our knowledge in microbial metabolism are derived from the “major” groups that have been studied extensively over the years.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Limited taxonomic/metabolic resolution</a:t>
            </a: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Need for developing novel means to cultivate wide array of microbial diversity.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B60E32-D878-901E-9B2E-1225FA0A6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7" y="238331"/>
            <a:ext cx="4064000" cy="889000"/>
          </a:xfrm>
          <a:prstGeom prst="rect">
            <a:avLst/>
          </a:prstGeom>
        </p:spPr>
      </p:pic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30D9932-DD74-2243-D149-BF39AB16D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925" y="810807"/>
            <a:ext cx="7597268" cy="455836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3311B5B-7FE2-6420-1D0F-4EC449BF683E}"/>
              </a:ext>
            </a:extLst>
          </p:cNvPr>
          <p:cNvSpPr/>
          <p:nvPr/>
        </p:nvSpPr>
        <p:spPr>
          <a:xfrm>
            <a:off x="6134401" y="2332893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470A56-69A8-B1F4-7DC0-2FD1AD120A42}"/>
              </a:ext>
            </a:extLst>
          </p:cNvPr>
          <p:cNvSpPr txBox="1"/>
          <p:nvPr/>
        </p:nvSpPr>
        <p:spPr>
          <a:xfrm>
            <a:off x="4396154" y="36500"/>
            <a:ext cx="69031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The microbial galaxy, as we see now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7C9474-9AC3-76E9-1A65-E7555AB25CB8}"/>
              </a:ext>
            </a:extLst>
          </p:cNvPr>
          <p:cNvSpPr txBox="1"/>
          <p:nvPr/>
        </p:nvSpPr>
        <p:spPr>
          <a:xfrm>
            <a:off x="4835239" y="6072046"/>
            <a:ext cx="2856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cultivated few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7E88B5-3BA7-18DD-6757-0A52F698B9BA}"/>
              </a:ext>
            </a:extLst>
          </p:cNvPr>
          <p:cNvSpPr/>
          <p:nvPr/>
        </p:nvSpPr>
        <p:spPr>
          <a:xfrm>
            <a:off x="10495117" y="810807"/>
            <a:ext cx="1599075" cy="45583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0A2F02-9C46-CF50-0EF2-40EE1701ED41}"/>
              </a:ext>
            </a:extLst>
          </p:cNvPr>
          <p:cNvSpPr/>
          <p:nvPr/>
        </p:nvSpPr>
        <p:spPr>
          <a:xfrm>
            <a:off x="4496926" y="810807"/>
            <a:ext cx="2435460" cy="13916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814848-5305-BD56-729F-D35CE1584403}"/>
              </a:ext>
            </a:extLst>
          </p:cNvPr>
          <p:cNvSpPr/>
          <p:nvPr/>
        </p:nvSpPr>
        <p:spPr>
          <a:xfrm>
            <a:off x="4496924" y="2202414"/>
            <a:ext cx="1599075" cy="31667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EE68BE-7D06-AF6D-96B6-E3EF1D85A5E8}"/>
              </a:ext>
            </a:extLst>
          </p:cNvPr>
          <p:cNvSpPr/>
          <p:nvPr/>
        </p:nvSpPr>
        <p:spPr>
          <a:xfrm>
            <a:off x="6095999" y="2671235"/>
            <a:ext cx="836384" cy="26979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D210EDA-B672-C340-140C-4564A8FD7FA8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6263355" y="2602524"/>
            <a:ext cx="0" cy="342313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2DE0082-DFFA-ECDB-6FBF-9FF06FE22070}"/>
              </a:ext>
            </a:extLst>
          </p:cNvPr>
          <p:cNvSpPr/>
          <p:nvPr/>
        </p:nvSpPr>
        <p:spPr>
          <a:xfrm>
            <a:off x="8349246" y="2955171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96B0750-D4F4-CEBF-743D-568AF2ADE563}"/>
              </a:ext>
            </a:extLst>
          </p:cNvPr>
          <p:cNvSpPr/>
          <p:nvPr/>
        </p:nvSpPr>
        <p:spPr>
          <a:xfrm>
            <a:off x="8666096" y="3885386"/>
            <a:ext cx="653749" cy="651445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B8403B-6749-0020-46E1-F45593BEB9C1}"/>
              </a:ext>
            </a:extLst>
          </p:cNvPr>
          <p:cNvSpPr/>
          <p:nvPr/>
        </p:nvSpPr>
        <p:spPr>
          <a:xfrm>
            <a:off x="6932383" y="810808"/>
            <a:ext cx="3562731" cy="18370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7B5742-75A4-41D5-DC48-EC06D2E46F81}"/>
              </a:ext>
            </a:extLst>
          </p:cNvPr>
          <p:cNvSpPr/>
          <p:nvPr/>
        </p:nvSpPr>
        <p:spPr>
          <a:xfrm>
            <a:off x="8713749" y="1948707"/>
            <a:ext cx="1781366" cy="18370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82949E-48D9-FD12-AFC7-AB8B089BD579}"/>
              </a:ext>
            </a:extLst>
          </p:cNvPr>
          <p:cNvSpPr/>
          <p:nvPr/>
        </p:nvSpPr>
        <p:spPr>
          <a:xfrm>
            <a:off x="9359999" y="2202414"/>
            <a:ext cx="1135115" cy="21351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21C469B-0AF7-9A3D-81ED-B5A2575B7B5E}"/>
              </a:ext>
            </a:extLst>
          </p:cNvPr>
          <p:cNvSpPr/>
          <p:nvPr/>
        </p:nvSpPr>
        <p:spPr>
          <a:xfrm>
            <a:off x="6932383" y="4841832"/>
            <a:ext cx="3562731" cy="5273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14A922-8064-9A17-7AD6-23A42C0970DC}"/>
              </a:ext>
            </a:extLst>
          </p:cNvPr>
          <p:cNvSpPr/>
          <p:nvPr/>
        </p:nvSpPr>
        <p:spPr>
          <a:xfrm>
            <a:off x="6932384" y="2624849"/>
            <a:ext cx="996372" cy="22164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CD6CE4-3A12-7A42-8073-5E4CA8A35F1E}"/>
              </a:ext>
            </a:extLst>
          </p:cNvPr>
          <p:cNvSpPr/>
          <p:nvPr/>
        </p:nvSpPr>
        <p:spPr>
          <a:xfrm>
            <a:off x="7731923" y="3258858"/>
            <a:ext cx="1628074" cy="5273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FE8DEA9-1972-27EA-3441-3BAB3785757E}"/>
              </a:ext>
            </a:extLst>
          </p:cNvPr>
          <p:cNvSpPr/>
          <p:nvPr/>
        </p:nvSpPr>
        <p:spPr>
          <a:xfrm>
            <a:off x="8584794" y="4419700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C13E16-CB17-33AA-FE48-DA62325D3A8C}"/>
              </a:ext>
            </a:extLst>
          </p:cNvPr>
          <p:cNvSpPr/>
          <p:nvPr/>
        </p:nvSpPr>
        <p:spPr>
          <a:xfrm>
            <a:off x="7518161" y="3997276"/>
            <a:ext cx="996372" cy="953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B3774E-0746-6C5E-13C4-337CB4AAA263}"/>
              </a:ext>
            </a:extLst>
          </p:cNvPr>
          <p:cNvCxnSpPr>
            <a:cxnSpLocks/>
          </p:cNvCxnSpPr>
          <p:nvPr/>
        </p:nvCxnSpPr>
        <p:spPr>
          <a:xfrm>
            <a:off x="8713749" y="4689331"/>
            <a:ext cx="0" cy="7970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39FCB51-1485-0CE1-8D5B-DFF68A24D2F6}"/>
              </a:ext>
            </a:extLst>
          </p:cNvPr>
          <p:cNvCxnSpPr>
            <a:cxnSpLocks/>
          </p:cNvCxnSpPr>
          <p:nvPr/>
        </p:nvCxnSpPr>
        <p:spPr>
          <a:xfrm>
            <a:off x="6263355" y="5486400"/>
            <a:ext cx="245039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C67D7E-2995-0DBA-E6B3-F301018C0B6C}"/>
              </a:ext>
            </a:extLst>
          </p:cNvPr>
          <p:cNvCxnSpPr>
            <a:cxnSpLocks/>
          </p:cNvCxnSpPr>
          <p:nvPr/>
        </p:nvCxnSpPr>
        <p:spPr>
          <a:xfrm>
            <a:off x="6263355" y="3094892"/>
            <a:ext cx="20858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25589E-6E8C-12B2-25EA-FA0F501FE173}"/>
              </a:ext>
            </a:extLst>
          </p:cNvPr>
          <p:cNvCxnSpPr>
            <a:cxnSpLocks/>
          </p:cNvCxnSpPr>
          <p:nvPr/>
        </p:nvCxnSpPr>
        <p:spPr>
          <a:xfrm>
            <a:off x="6263355" y="4208584"/>
            <a:ext cx="24027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632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62B93-4C63-75BF-E806-320F9CB38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F937B79-1462-0F5E-E64C-F7E5318A2D82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A4D6A2-32E9-33CC-ECFC-5D61AA4E752E}"/>
              </a:ext>
            </a:extLst>
          </p:cNvPr>
          <p:cNvSpPr txBox="1"/>
          <p:nvPr/>
        </p:nvSpPr>
        <p:spPr>
          <a:xfrm>
            <a:off x="50306" y="1472540"/>
            <a:ext cx="39516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Most of our knowledge in microbial metabolism are derived from the “major” groups that have been studied extensively over the years.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Limited taxonomic/metabolic resolution</a:t>
            </a: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Need for developing novel means to cultivate wide array of microbial diversity.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02AEFB-70D2-6F82-8F8B-C77D5EF82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7" y="238331"/>
            <a:ext cx="4064000" cy="889000"/>
          </a:xfrm>
          <a:prstGeom prst="rect">
            <a:avLst/>
          </a:prstGeom>
        </p:spPr>
      </p:pic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3F5F941-EF9E-5BE8-4F8F-2435812F1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925" y="810807"/>
            <a:ext cx="7597268" cy="455836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97317C3-561E-0862-75D8-91399C23FDAA}"/>
              </a:ext>
            </a:extLst>
          </p:cNvPr>
          <p:cNvSpPr/>
          <p:nvPr/>
        </p:nvSpPr>
        <p:spPr>
          <a:xfrm>
            <a:off x="6134401" y="2332893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0614DD-4BF4-F6DB-420D-E8968B0CD571}"/>
              </a:ext>
            </a:extLst>
          </p:cNvPr>
          <p:cNvSpPr txBox="1"/>
          <p:nvPr/>
        </p:nvSpPr>
        <p:spPr>
          <a:xfrm>
            <a:off x="4396154" y="36500"/>
            <a:ext cx="5236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The actual microbial galaxy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FB9576-C6F1-DF49-1661-3EC0DD0BF81E}"/>
              </a:ext>
            </a:extLst>
          </p:cNvPr>
          <p:cNvSpPr/>
          <p:nvPr/>
        </p:nvSpPr>
        <p:spPr>
          <a:xfrm>
            <a:off x="6134401" y="2332893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4DA15B-2DC7-1164-E5D4-3EED070551D1}"/>
              </a:ext>
            </a:extLst>
          </p:cNvPr>
          <p:cNvSpPr/>
          <p:nvPr/>
        </p:nvSpPr>
        <p:spPr>
          <a:xfrm>
            <a:off x="8349246" y="2955171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3EDED5-32DE-AF57-71FC-201106017272}"/>
              </a:ext>
            </a:extLst>
          </p:cNvPr>
          <p:cNvSpPr/>
          <p:nvPr/>
        </p:nvSpPr>
        <p:spPr>
          <a:xfrm>
            <a:off x="8666096" y="3885386"/>
            <a:ext cx="653749" cy="651445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71B8473-FF10-B38B-0F3F-DBAF39527375}"/>
              </a:ext>
            </a:extLst>
          </p:cNvPr>
          <p:cNvSpPr/>
          <p:nvPr/>
        </p:nvSpPr>
        <p:spPr>
          <a:xfrm>
            <a:off x="8584794" y="4419700"/>
            <a:ext cx="257908" cy="269631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D0B8F32-931D-BD26-F489-F245B79682F9}"/>
              </a:ext>
            </a:extLst>
          </p:cNvPr>
          <p:cNvCxnSpPr>
            <a:cxnSpLocks/>
          </p:cNvCxnSpPr>
          <p:nvPr/>
        </p:nvCxnSpPr>
        <p:spPr>
          <a:xfrm>
            <a:off x="8713749" y="4689331"/>
            <a:ext cx="0" cy="7970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F78D90-37BE-3D7B-2EEE-7502325FD715}"/>
              </a:ext>
            </a:extLst>
          </p:cNvPr>
          <p:cNvCxnSpPr>
            <a:cxnSpLocks/>
          </p:cNvCxnSpPr>
          <p:nvPr/>
        </p:nvCxnSpPr>
        <p:spPr>
          <a:xfrm>
            <a:off x="6263355" y="5486400"/>
            <a:ext cx="245039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A3B784-9679-13BA-649E-5E493170170B}"/>
              </a:ext>
            </a:extLst>
          </p:cNvPr>
          <p:cNvCxnSpPr>
            <a:cxnSpLocks/>
          </p:cNvCxnSpPr>
          <p:nvPr/>
        </p:nvCxnSpPr>
        <p:spPr>
          <a:xfrm>
            <a:off x="6263355" y="3094892"/>
            <a:ext cx="20858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01D28A-808D-D146-6D92-16076DA353B8}"/>
              </a:ext>
            </a:extLst>
          </p:cNvPr>
          <p:cNvCxnSpPr>
            <a:cxnSpLocks/>
          </p:cNvCxnSpPr>
          <p:nvPr/>
        </p:nvCxnSpPr>
        <p:spPr>
          <a:xfrm>
            <a:off x="6263355" y="4208584"/>
            <a:ext cx="24027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A8E596-DB93-0738-BCE6-D7BC957A3148}"/>
              </a:ext>
            </a:extLst>
          </p:cNvPr>
          <p:cNvCxnSpPr>
            <a:cxnSpLocks/>
          </p:cNvCxnSpPr>
          <p:nvPr/>
        </p:nvCxnSpPr>
        <p:spPr>
          <a:xfrm>
            <a:off x="6263355" y="2602524"/>
            <a:ext cx="0" cy="342313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0A43370-DD50-6600-DD3F-842823F22E73}"/>
              </a:ext>
            </a:extLst>
          </p:cNvPr>
          <p:cNvSpPr txBox="1"/>
          <p:nvPr/>
        </p:nvSpPr>
        <p:spPr>
          <a:xfrm>
            <a:off x="8842702" y="5380228"/>
            <a:ext cx="3346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 source: Visual Capitalist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A7659B-61AC-C59E-F586-7381359B26EB}"/>
              </a:ext>
            </a:extLst>
          </p:cNvPr>
          <p:cNvSpPr txBox="1"/>
          <p:nvPr/>
        </p:nvSpPr>
        <p:spPr>
          <a:xfrm>
            <a:off x="4835239" y="6072046"/>
            <a:ext cx="2856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cultivated few</a:t>
            </a:r>
          </a:p>
        </p:txBody>
      </p:sp>
    </p:spTree>
    <p:extLst>
      <p:ext uri="{BB962C8B-B14F-4D97-AF65-F5344CB8AC3E}">
        <p14:creationId xmlns:p14="http://schemas.microsoft.com/office/powerpoint/2010/main" val="1510756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3F241-DA00-8953-11A8-34FE817D2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4781C94-FDC1-88F3-745A-8DBAF1398BFD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A0E1-5A31-CFDF-185E-3D9B628C448E}"/>
              </a:ext>
            </a:extLst>
          </p:cNvPr>
          <p:cNvSpPr txBox="1"/>
          <p:nvPr/>
        </p:nvSpPr>
        <p:spPr>
          <a:xfrm>
            <a:off x="50306" y="1789061"/>
            <a:ext cx="395167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The microbial diversities observed in the metagenome data represents: 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What is </a:t>
            </a:r>
            <a:r>
              <a:rPr lang="en-US" sz="2000" dirty="0">
                <a:solidFill>
                  <a:srgbClr val="D27FFB"/>
                </a:solidFill>
              </a:rPr>
              <a:t>present in your sample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and/or </a:t>
            </a:r>
            <a:r>
              <a:rPr lang="en-US" sz="2000" dirty="0">
                <a:solidFill>
                  <a:srgbClr val="D27FFB"/>
                </a:solidFill>
              </a:rPr>
              <a:t>what was captured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during the sequencing, assembly and binning processes.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And NOT: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What </a:t>
            </a:r>
            <a:r>
              <a:rPr lang="en-US" sz="2000" dirty="0">
                <a:solidFill>
                  <a:srgbClr val="D27FFB"/>
                </a:solidFill>
              </a:rPr>
              <a:t>is present in the ecosystem </a:t>
            </a:r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from where the samples were collected.</a:t>
            </a:r>
          </a:p>
        </p:txBody>
      </p:sp>
      <p:pic>
        <p:nvPicPr>
          <p:cNvPr id="8" name="Picture 7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DA623122-7198-89CD-D5E9-A98ED9316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" y="238331"/>
            <a:ext cx="3276600" cy="1346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EA32541-86E4-7A7C-2FF6-1338BFAA8779}"/>
              </a:ext>
            </a:extLst>
          </p:cNvPr>
          <p:cNvSpPr txBox="1"/>
          <p:nvPr/>
        </p:nvSpPr>
        <p:spPr>
          <a:xfrm>
            <a:off x="4368685" y="5380892"/>
            <a:ext cx="7322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Potential loss of MAGs (or even contigs) that represent rare species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885885-DBA8-B8E6-6C0B-FE43C2B4D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793" y="386862"/>
            <a:ext cx="7772400" cy="452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83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67612-5914-0474-A035-3FA141AF4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CC66A20-84F9-7432-02AF-2B0F58B5F32F}"/>
              </a:ext>
            </a:extLst>
          </p:cNvPr>
          <p:cNvSpPr/>
          <p:nvPr/>
        </p:nvSpPr>
        <p:spPr>
          <a:xfrm>
            <a:off x="3028207" y="0"/>
            <a:ext cx="1235035" cy="6858000"/>
          </a:xfrm>
          <a:prstGeom prst="rect">
            <a:avLst/>
          </a:prstGeom>
          <a:solidFill>
            <a:srgbClr val="11134A"/>
          </a:solidFill>
          <a:ln>
            <a:solidFill>
              <a:srgbClr val="1113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45295-C40A-91A0-3B3D-970C9390FB90}"/>
              </a:ext>
            </a:extLst>
          </p:cNvPr>
          <p:cNvSpPr txBox="1"/>
          <p:nvPr/>
        </p:nvSpPr>
        <p:spPr>
          <a:xfrm>
            <a:off x="50306" y="1789061"/>
            <a:ext cx="39516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The more we sample, the more we know.</a:t>
            </a:r>
          </a:p>
          <a:p>
            <a:endParaRPr lang="en-US" sz="20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“Puzzle pieces within a puzzle piece”</a:t>
            </a:r>
          </a:p>
        </p:txBody>
      </p:sp>
      <p:pic>
        <p:nvPicPr>
          <p:cNvPr id="8" name="Picture 7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F6335DE7-5ABD-708F-71E0-9E5D33987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" y="238331"/>
            <a:ext cx="3276600" cy="1346200"/>
          </a:xfrm>
          <a:prstGeom prst="rect">
            <a:avLst/>
          </a:prstGeom>
        </p:spPr>
      </p:pic>
      <p:pic>
        <p:nvPicPr>
          <p:cNvPr id="4" name="Picture 3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050AE990-F7D4-063D-FFCA-6DE9108AB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347" y="1052653"/>
            <a:ext cx="7772400" cy="43003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02BFB2-AD0A-6559-C020-3A6DAB46F4BF}"/>
              </a:ext>
            </a:extLst>
          </p:cNvPr>
          <p:cNvSpPr txBox="1"/>
          <p:nvPr/>
        </p:nvSpPr>
        <p:spPr>
          <a:xfrm>
            <a:off x="4298347" y="5605292"/>
            <a:ext cx="5322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Except this puzzle doesn’t have definite borders.</a:t>
            </a:r>
          </a:p>
        </p:txBody>
      </p:sp>
    </p:spTree>
    <p:extLst>
      <p:ext uri="{BB962C8B-B14F-4D97-AF65-F5344CB8AC3E}">
        <p14:creationId xmlns:p14="http://schemas.microsoft.com/office/powerpoint/2010/main" val="643703323"/>
      </p:ext>
    </p:extLst>
  </p:cSld>
  <p:clrMapOvr>
    <a:masterClrMapping/>
  </p:clrMapOvr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1a08c3-14da-4669-a81b-4822034d70c2">
      <Terms xmlns="http://schemas.microsoft.com/office/infopath/2007/PartnerControls"/>
    </lcf76f155ced4ddcb4097134ff3c332f>
    <TaxCatchAll xmlns="5cece13e-3376-4417-9525-be60b11a89a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EE2EA1CCEDFE42ABC93D9292C873B0" ma:contentTypeVersion="15" ma:contentTypeDescription="Create a new document." ma:contentTypeScope="" ma:versionID="d0e421adeeb29216af584de8cfaaa04a">
  <xsd:schema xmlns:xsd="http://www.w3.org/2001/XMLSchema" xmlns:xs="http://www.w3.org/2001/XMLSchema" xmlns:p="http://schemas.microsoft.com/office/2006/metadata/properties" xmlns:ns2="c984396b-6b2b-4702-b0ed-ddd4650c9569" xmlns:ns3="df1a08c3-14da-4669-a81b-4822034d70c2" xmlns:ns4="5cece13e-3376-4417-9525-be60b11a89a8" targetNamespace="http://schemas.microsoft.com/office/2006/metadata/properties" ma:root="true" ma:fieldsID="2635d5d37e702e062bf6f3db5e2ece6e" ns2:_="" ns3:_="" ns4:_="">
    <xsd:import namespace="c984396b-6b2b-4702-b0ed-ddd4650c9569"/>
    <xsd:import namespace="df1a08c3-14da-4669-a81b-4822034d70c2"/>
    <xsd:import namespace="5cece13e-3376-4417-9525-be60b11a89a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84396b-6b2b-4702-b0ed-ddd4650c956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1a08c3-14da-4669-a81b-4822034d70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60f1aaf-6244-4bb9-9bf9-38bf373853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ece13e-3376-4417-9525-be60b11a89a8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1dbef186-2c9c-465c-b98c-3ee97403fb82}" ma:internalName="TaxCatchAll" ma:showField="CatchAllData" ma:web="c984396b-6b2b-4702-b0ed-ddd4650c95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B66079-B3A6-4495-8AED-D8E88196E3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A8E216-B9FC-47B2-BB38-0CC8C6F95635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5cece13e-3376-4417-9525-be60b11a89a8"/>
    <ds:schemaRef ds:uri="http://purl.org/dc/dcmitype/"/>
    <ds:schemaRef ds:uri="http://www.w3.org/XML/1998/namespace"/>
    <ds:schemaRef ds:uri="http://purl.org/dc/elements/1.1/"/>
    <ds:schemaRef ds:uri="df1a08c3-14da-4669-a81b-4822034d70c2"/>
    <ds:schemaRef ds:uri="c984396b-6b2b-4702-b0ed-ddd4650c9569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D9E789F3-8093-44A4-87CA-AB528B5CBF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84396b-6b2b-4702-b0ed-ddd4650c9569"/>
    <ds:schemaRef ds:uri="df1a08c3-14da-4669-a81b-4822034d70c2"/>
    <ds:schemaRef ds:uri="5cece13e-3376-4417-9525-be60b11a89a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EMSL presTemplate Apr2021</Template>
  <TotalTime>4961</TotalTime>
  <Words>732</Words>
  <Application>Microsoft Macintosh PowerPoint</Application>
  <PresentationFormat>Widescreen</PresentationFormat>
  <Paragraphs>112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Nova</vt:lpstr>
      <vt:lpstr>Arial Nova Light</vt:lpstr>
      <vt:lpstr>Calibri</vt:lpstr>
      <vt:lpstr>Wingdings</vt:lpstr>
      <vt:lpstr>EMSL presTemplate Apr2021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Nathan</dc:creator>
  <cp:lastModifiedBy>Song, Young C</cp:lastModifiedBy>
  <cp:revision>28</cp:revision>
  <cp:lastPrinted>2019-03-15T16:48:34Z</cp:lastPrinted>
  <dcterms:created xsi:type="dcterms:W3CDTF">2021-04-02T20:24:33Z</dcterms:created>
  <dcterms:modified xsi:type="dcterms:W3CDTF">2025-01-12T20:34:36Z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0x01010007EE2EA1CCEDFE42ABC93D9292C873B0</vt:lpwstr>
  </property>
  <property fmtid="{D5CDD505-2E9C-101B-9397-08002B2CF9AE}" pid="3" name="_AdHocReviewCycleID">
    <vt:i4>1814793948</vt:i4>
  </property>
  <property fmtid="{D5CDD505-2E9C-101B-9397-08002B2CF9AE}" pid="4" name="_NewReviewCycle">
    <vt:lpwstr/>
  </property>
  <property fmtid="{D5CDD505-2E9C-101B-9397-08002B2CF9AE}" pid="5" name="_EmailSubject">
    <vt:lpwstr>A staff accomplishments slide for BER and 3 thumbnails, please</vt:lpwstr>
  </property>
  <property fmtid="{D5CDD505-2E9C-101B-9397-08002B2CF9AE}" pid="6" name="_AuthorEmail">
    <vt:lpwstr>Linda.Burk@pnnl.gov</vt:lpwstr>
  </property>
  <property fmtid="{D5CDD505-2E9C-101B-9397-08002B2CF9AE}" pid="7" name="_AuthorEmailDisplayName">
    <vt:lpwstr>Burk, Linda H</vt:lpwstr>
  </property>
  <property fmtid="{D5CDD505-2E9C-101B-9397-08002B2CF9AE}" pid="8" name="MediaServiceImageTags">
    <vt:lpwstr/>
  </property>
</Properties>
</file>